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9"/>
  </p:notesMasterIdLst>
  <p:sldIdLst>
    <p:sldId id="282" r:id="rId2"/>
    <p:sldId id="266" r:id="rId3"/>
    <p:sldId id="264" r:id="rId4"/>
    <p:sldId id="287" r:id="rId5"/>
    <p:sldId id="288" r:id="rId6"/>
    <p:sldId id="291" r:id="rId7"/>
    <p:sldId id="292" r:id="rId8"/>
    <p:sldId id="297" r:id="rId9"/>
    <p:sldId id="298" r:id="rId10"/>
    <p:sldId id="293" r:id="rId11"/>
    <p:sldId id="294" r:id="rId12"/>
    <p:sldId id="295" r:id="rId13"/>
    <p:sldId id="289" r:id="rId14"/>
    <p:sldId id="299" r:id="rId15"/>
    <p:sldId id="259" r:id="rId16"/>
    <p:sldId id="290" r:id="rId17"/>
    <p:sldId id="296" r:id="rId18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0"/>
      <p:bold r:id="rId21"/>
    </p:embeddedFont>
    <p:embeddedFont>
      <p:font typeface="Montserrat ExtraBold" panose="00000900000000000000" pitchFamily="2" charset="0"/>
      <p:bold r:id="rId22"/>
      <p:boldItalic r:id="rId23"/>
    </p:embeddedFont>
    <p:embeddedFont>
      <p:font typeface="Montserrat ExtraLight" panose="000003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633"/>
    <a:srgbClr val="0FA5F8"/>
    <a:srgbClr val="8BC86B"/>
    <a:srgbClr val="4992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9F3737-192F-4B1F-BDCE-323F39B4899A}" v="110" dt="2024-09-16T14:23:24.092"/>
  </p1510:revLst>
</p1510:revInfo>
</file>

<file path=ppt/tableStyles.xml><?xml version="1.0" encoding="utf-8"?>
<a:tblStyleLst xmlns:a="http://schemas.openxmlformats.org/drawingml/2006/main" def="{D1CDF391-ABE1-4309-9E48-66806630726E}">
  <a:tblStyle styleId="{D1CDF391-ABE1-4309-9E48-6680663072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45"/>
  </p:normalViewPr>
  <p:slideViewPr>
    <p:cSldViewPr snapToGrid="0">
      <p:cViewPr varScale="1">
        <p:scale>
          <a:sx n="133" d="100"/>
          <a:sy n="133" d="100"/>
        </p:scale>
        <p:origin x="90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hály Katona" userId="40da57c3a14b48cd" providerId="LiveId" clId="{F09F3737-192F-4B1F-BDCE-323F39B4899A}"/>
    <pc:docChg chg="undo redo custSel addSld delSld modSld sldOrd">
      <pc:chgData name="Mihály Katona" userId="40da57c3a14b48cd" providerId="LiveId" clId="{F09F3737-192F-4B1F-BDCE-323F39B4899A}" dt="2024-09-16T14:38:08.880" v="3814" actId="20577"/>
      <pc:docMkLst>
        <pc:docMk/>
      </pc:docMkLst>
      <pc:sldChg chg="del">
        <pc:chgData name="Mihály Katona" userId="40da57c3a14b48cd" providerId="LiveId" clId="{F09F3737-192F-4B1F-BDCE-323F39B4899A}" dt="2024-09-16T12:32:29.867" v="261" actId="47"/>
        <pc:sldMkLst>
          <pc:docMk/>
          <pc:sldMk cId="0" sldId="257"/>
        </pc:sldMkLst>
      </pc:sldChg>
      <pc:sldChg chg="modSp mod ord">
        <pc:chgData name="Mihály Katona" userId="40da57c3a14b48cd" providerId="LiveId" clId="{F09F3737-192F-4B1F-BDCE-323F39B4899A}" dt="2024-09-16T14:23:28.039" v="3811" actId="20577"/>
        <pc:sldMkLst>
          <pc:docMk/>
          <pc:sldMk cId="0" sldId="259"/>
        </pc:sldMkLst>
        <pc:spChg chg="mod">
          <ac:chgData name="Mihály Katona" userId="40da57c3a14b48cd" providerId="LiveId" clId="{F09F3737-192F-4B1F-BDCE-323F39B4899A}" dt="2024-09-16T14:22:45.258" v="3725" actId="404"/>
          <ac:spMkLst>
            <pc:docMk/>
            <pc:sldMk cId="0" sldId="259"/>
            <ac:spMk id="194" creationId="{00000000-0000-0000-0000-000000000000}"/>
          </ac:spMkLst>
        </pc:spChg>
        <pc:spChg chg="mod">
          <ac:chgData name="Mihály Katona" userId="40da57c3a14b48cd" providerId="LiveId" clId="{F09F3737-192F-4B1F-BDCE-323F39B4899A}" dt="2024-09-16T14:23:28.039" v="3811" actId="20577"/>
          <ac:spMkLst>
            <pc:docMk/>
            <pc:sldMk cId="0" sldId="259"/>
            <ac:spMk id="195" creationId="{00000000-0000-0000-0000-000000000000}"/>
          </ac:spMkLst>
        </pc:spChg>
      </pc:sldChg>
      <pc:sldChg chg="del">
        <pc:chgData name="Mihály Katona" userId="40da57c3a14b48cd" providerId="LiveId" clId="{F09F3737-192F-4B1F-BDCE-323F39B4899A}" dt="2024-09-16T14:21:56.622" v="3682" actId="47"/>
        <pc:sldMkLst>
          <pc:docMk/>
          <pc:sldMk cId="0" sldId="260"/>
        </pc:sldMkLst>
      </pc:sldChg>
      <pc:sldChg chg="del">
        <pc:chgData name="Mihály Katona" userId="40da57c3a14b48cd" providerId="LiveId" clId="{F09F3737-192F-4B1F-BDCE-323F39B4899A}" dt="2024-09-16T14:21:58.843" v="3684" actId="47"/>
        <pc:sldMkLst>
          <pc:docMk/>
          <pc:sldMk cId="0" sldId="261"/>
        </pc:sldMkLst>
      </pc:sldChg>
      <pc:sldChg chg="del">
        <pc:chgData name="Mihály Katona" userId="40da57c3a14b48cd" providerId="LiveId" clId="{F09F3737-192F-4B1F-BDCE-323F39B4899A}" dt="2024-09-16T14:22:05.418" v="3688" actId="47"/>
        <pc:sldMkLst>
          <pc:docMk/>
          <pc:sldMk cId="0" sldId="263"/>
        </pc:sldMkLst>
      </pc:sldChg>
      <pc:sldChg chg="addSp modSp mod ord">
        <pc:chgData name="Mihály Katona" userId="40da57c3a14b48cd" providerId="LiveId" clId="{F09F3737-192F-4B1F-BDCE-323F39B4899A}" dt="2024-09-16T14:38:08.880" v="3814" actId="20577"/>
        <pc:sldMkLst>
          <pc:docMk/>
          <pc:sldMk cId="717836348" sldId="264"/>
        </pc:sldMkLst>
        <pc:spChg chg="add mod">
          <ac:chgData name="Mihály Katona" userId="40da57c3a14b48cd" providerId="LiveId" clId="{F09F3737-192F-4B1F-BDCE-323F39B4899A}" dt="2024-09-16T12:41:44.661" v="721" actId="1076"/>
          <ac:spMkLst>
            <pc:docMk/>
            <pc:sldMk cId="717836348" sldId="264"/>
            <ac:spMk id="4" creationId="{4025FBD9-30EE-2AAB-A81E-710AE6D9C418}"/>
          </ac:spMkLst>
        </pc:spChg>
        <pc:spChg chg="mod">
          <ac:chgData name="Mihály Katona" userId="40da57c3a14b48cd" providerId="LiveId" clId="{F09F3737-192F-4B1F-BDCE-323F39B4899A}" dt="2024-09-16T12:37:39.060" v="483" actId="14100"/>
          <ac:spMkLst>
            <pc:docMk/>
            <pc:sldMk cId="717836348" sldId="264"/>
            <ac:spMk id="214" creationId="{00000000-0000-0000-0000-000000000000}"/>
          </ac:spMkLst>
        </pc:spChg>
        <pc:spChg chg="mod">
          <ac:chgData name="Mihály Katona" userId="40da57c3a14b48cd" providerId="LiveId" clId="{F09F3737-192F-4B1F-BDCE-323F39B4899A}" dt="2024-09-16T14:38:08.880" v="3814" actId="20577"/>
          <ac:spMkLst>
            <pc:docMk/>
            <pc:sldMk cId="717836348" sldId="264"/>
            <ac:spMk id="215" creationId="{00000000-0000-0000-0000-000000000000}"/>
          </ac:spMkLst>
        </pc:spChg>
        <pc:picChg chg="add mod">
          <ac:chgData name="Mihály Katona" userId="40da57c3a14b48cd" providerId="LiveId" clId="{F09F3737-192F-4B1F-BDCE-323F39B4899A}" dt="2024-09-16T12:38:25.542" v="492" actId="1076"/>
          <ac:picMkLst>
            <pc:docMk/>
            <pc:sldMk cId="717836348" sldId="264"/>
            <ac:picMk id="3" creationId="{896E9F0A-362D-0EFB-208D-5A8E76ADFD54}"/>
          </ac:picMkLst>
        </pc:picChg>
      </pc:sldChg>
      <pc:sldChg chg="del">
        <pc:chgData name="Mihály Katona" userId="40da57c3a14b48cd" providerId="LiveId" clId="{F09F3737-192F-4B1F-BDCE-323F39B4899A}" dt="2024-09-16T14:22:09.924" v="3689" actId="47"/>
        <pc:sldMkLst>
          <pc:docMk/>
          <pc:sldMk cId="0" sldId="265"/>
        </pc:sldMkLst>
      </pc:sldChg>
      <pc:sldChg chg="addSp delSp modSp mod ord">
        <pc:chgData name="Mihály Katona" userId="40da57c3a14b48cd" providerId="LiveId" clId="{F09F3737-192F-4B1F-BDCE-323F39B4899A}" dt="2024-09-16T12:35:22.530" v="440" actId="20577"/>
        <pc:sldMkLst>
          <pc:docMk/>
          <pc:sldMk cId="0" sldId="266"/>
        </pc:sldMkLst>
        <pc:spChg chg="mod">
          <ac:chgData name="Mihály Katona" userId="40da57c3a14b48cd" providerId="LiveId" clId="{F09F3737-192F-4B1F-BDCE-323F39B4899A}" dt="2024-09-16T12:34:31.410" v="331" actId="20577"/>
          <ac:spMkLst>
            <pc:docMk/>
            <pc:sldMk cId="0" sldId="266"/>
            <ac:spMk id="265" creationId="{00000000-0000-0000-0000-000000000000}"/>
          </ac:spMkLst>
        </pc:spChg>
        <pc:spChg chg="mod">
          <ac:chgData name="Mihály Katona" userId="40da57c3a14b48cd" providerId="LiveId" clId="{F09F3737-192F-4B1F-BDCE-323F39B4899A}" dt="2024-09-16T12:35:22.530" v="440" actId="20577"/>
          <ac:spMkLst>
            <pc:docMk/>
            <pc:sldMk cId="0" sldId="266"/>
            <ac:spMk id="266" creationId="{00000000-0000-0000-0000-000000000000}"/>
          </ac:spMkLst>
        </pc:spChg>
        <pc:picChg chg="add mod modCrop">
          <ac:chgData name="Mihály Katona" userId="40da57c3a14b48cd" providerId="LiveId" clId="{F09F3737-192F-4B1F-BDCE-323F39B4899A}" dt="2024-09-16T12:33:54.074" v="281" actId="1076"/>
          <ac:picMkLst>
            <pc:docMk/>
            <pc:sldMk cId="0" sldId="266"/>
            <ac:picMk id="3" creationId="{935F3B5A-5D8F-06BC-4E4C-24770BB9DECD}"/>
          </ac:picMkLst>
        </pc:picChg>
        <pc:picChg chg="add del">
          <ac:chgData name="Mihály Katona" userId="40da57c3a14b48cd" providerId="LiveId" clId="{F09F3737-192F-4B1F-BDCE-323F39B4899A}" dt="2024-09-16T12:32:58.002" v="269" actId="478"/>
          <ac:picMkLst>
            <pc:docMk/>
            <pc:sldMk cId="0" sldId="266"/>
            <ac:picMk id="268" creationId="{00000000-0000-0000-0000-000000000000}"/>
          </ac:picMkLst>
        </pc:picChg>
      </pc:sldChg>
      <pc:sldChg chg="del">
        <pc:chgData name="Mihály Katona" userId="40da57c3a14b48cd" providerId="LiveId" clId="{F09F3737-192F-4B1F-BDCE-323F39B4899A}" dt="2024-09-16T14:21:57.719" v="3683" actId="47"/>
        <pc:sldMkLst>
          <pc:docMk/>
          <pc:sldMk cId="1836854222" sldId="267"/>
        </pc:sldMkLst>
      </pc:sldChg>
      <pc:sldChg chg="del">
        <pc:chgData name="Mihály Katona" userId="40da57c3a14b48cd" providerId="LiveId" clId="{F09F3737-192F-4B1F-BDCE-323F39B4899A}" dt="2024-09-16T14:22:09.924" v="3689" actId="47"/>
        <pc:sldMkLst>
          <pc:docMk/>
          <pc:sldMk cId="0" sldId="269"/>
        </pc:sldMkLst>
      </pc:sldChg>
      <pc:sldChg chg="del">
        <pc:chgData name="Mihály Katona" userId="40da57c3a14b48cd" providerId="LiveId" clId="{F09F3737-192F-4B1F-BDCE-323F39B4899A}" dt="2024-09-16T14:22:09.924" v="3689" actId="47"/>
        <pc:sldMkLst>
          <pc:docMk/>
          <pc:sldMk cId="0" sldId="270"/>
        </pc:sldMkLst>
      </pc:sldChg>
      <pc:sldChg chg="del">
        <pc:chgData name="Mihály Katona" userId="40da57c3a14b48cd" providerId="LiveId" clId="{F09F3737-192F-4B1F-BDCE-323F39B4899A}" dt="2024-09-16T14:22:09.924" v="3689" actId="47"/>
        <pc:sldMkLst>
          <pc:docMk/>
          <pc:sldMk cId="0" sldId="275"/>
        </pc:sldMkLst>
      </pc:sldChg>
      <pc:sldChg chg="del">
        <pc:chgData name="Mihály Katona" userId="40da57c3a14b48cd" providerId="LiveId" clId="{F09F3737-192F-4B1F-BDCE-323F39B4899A}" dt="2024-09-16T14:22:09.924" v="3689" actId="47"/>
        <pc:sldMkLst>
          <pc:docMk/>
          <pc:sldMk cId="0" sldId="276"/>
        </pc:sldMkLst>
      </pc:sldChg>
      <pc:sldChg chg="del">
        <pc:chgData name="Mihály Katona" userId="40da57c3a14b48cd" providerId="LiveId" clId="{F09F3737-192F-4B1F-BDCE-323F39B4899A}" dt="2024-09-16T14:22:09.924" v="3689" actId="47"/>
        <pc:sldMkLst>
          <pc:docMk/>
          <pc:sldMk cId="0" sldId="278"/>
        </pc:sldMkLst>
      </pc:sldChg>
      <pc:sldChg chg="modSp mod">
        <pc:chgData name="Mihály Katona" userId="40da57c3a14b48cd" providerId="LiveId" clId="{F09F3737-192F-4B1F-BDCE-323F39B4899A}" dt="2024-09-16T14:37:51.768" v="3812" actId="14100"/>
        <pc:sldMkLst>
          <pc:docMk/>
          <pc:sldMk cId="3012118788" sldId="282"/>
        </pc:sldMkLst>
        <pc:spChg chg="mod">
          <ac:chgData name="Mihály Katona" userId="40da57c3a14b48cd" providerId="LiveId" clId="{F09F3737-192F-4B1F-BDCE-323F39B4899A}" dt="2024-09-16T12:32:14.776" v="250" actId="1036"/>
          <ac:spMkLst>
            <pc:docMk/>
            <pc:sldMk cId="3012118788" sldId="282"/>
            <ac:spMk id="162" creationId="{00000000-0000-0000-0000-000000000000}"/>
          </ac:spMkLst>
        </pc:spChg>
        <pc:spChg chg="mod">
          <ac:chgData name="Mihály Katona" userId="40da57c3a14b48cd" providerId="LiveId" clId="{F09F3737-192F-4B1F-BDCE-323F39B4899A}" dt="2024-09-16T14:37:51.768" v="3812" actId="14100"/>
          <ac:spMkLst>
            <pc:docMk/>
            <pc:sldMk cId="3012118788" sldId="282"/>
            <ac:spMk id="163" creationId="{00000000-0000-0000-0000-000000000000}"/>
          </ac:spMkLst>
        </pc:spChg>
        <pc:spChg chg="mod">
          <ac:chgData name="Mihály Katona" userId="40da57c3a14b48cd" providerId="LiveId" clId="{F09F3737-192F-4B1F-BDCE-323F39B4899A}" dt="2024-09-16T12:32:14.776" v="250" actId="1036"/>
          <ac:spMkLst>
            <pc:docMk/>
            <pc:sldMk cId="3012118788" sldId="282"/>
            <ac:spMk id="164" creationId="{00000000-0000-0000-0000-000000000000}"/>
          </ac:spMkLst>
        </pc:spChg>
        <pc:cxnChg chg="mod">
          <ac:chgData name="Mihály Katona" userId="40da57c3a14b48cd" providerId="LiveId" clId="{F09F3737-192F-4B1F-BDCE-323F39B4899A}" dt="2024-09-16T12:32:14.776" v="250" actId="1036"/>
          <ac:cxnSpMkLst>
            <pc:docMk/>
            <pc:sldMk cId="3012118788" sldId="282"/>
            <ac:cxnSpMk id="165" creationId="{00000000-0000-0000-0000-000000000000}"/>
          </ac:cxnSpMkLst>
        </pc:cxnChg>
      </pc:sldChg>
      <pc:sldChg chg="del">
        <pc:chgData name="Mihály Katona" userId="40da57c3a14b48cd" providerId="LiveId" clId="{F09F3737-192F-4B1F-BDCE-323F39B4899A}" dt="2024-09-16T12:32:28.135" v="260" actId="47"/>
        <pc:sldMkLst>
          <pc:docMk/>
          <pc:sldMk cId="1494099610" sldId="283"/>
        </pc:sldMkLst>
      </pc:sldChg>
      <pc:sldChg chg="del">
        <pc:chgData name="Mihály Katona" userId="40da57c3a14b48cd" providerId="LiveId" clId="{F09F3737-192F-4B1F-BDCE-323F39B4899A}" dt="2024-09-16T12:32:32.285" v="262" actId="47"/>
        <pc:sldMkLst>
          <pc:docMk/>
          <pc:sldMk cId="378298583" sldId="284"/>
        </pc:sldMkLst>
      </pc:sldChg>
      <pc:sldChg chg="del">
        <pc:chgData name="Mihály Katona" userId="40da57c3a14b48cd" providerId="LiveId" clId="{F09F3737-192F-4B1F-BDCE-323F39B4899A}" dt="2024-09-16T14:21:55.155" v="3681" actId="47"/>
        <pc:sldMkLst>
          <pc:docMk/>
          <pc:sldMk cId="1203590170" sldId="285"/>
        </pc:sldMkLst>
      </pc:sldChg>
      <pc:sldChg chg="del">
        <pc:chgData name="Mihály Katona" userId="40da57c3a14b48cd" providerId="LiveId" clId="{F09F3737-192F-4B1F-BDCE-323F39B4899A}" dt="2024-09-16T14:22:03.608" v="3687" actId="47"/>
        <pc:sldMkLst>
          <pc:docMk/>
          <pc:sldMk cId="3765321256" sldId="286"/>
        </pc:sldMkLst>
      </pc:sldChg>
      <pc:sldChg chg="add del setBg">
        <pc:chgData name="Mihály Katona" userId="40da57c3a14b48cd" providerId="LiveId" clId="{F09F3737-192F-4B1F-BDCE-323F39B4899A}" dt="2024-09-16T12:35:56.205" v="442"/>
        <pc:sldMkLst>
          <pc:docMk/>
          <pc:sldMk cId="320092247" sldId="287"/>
        </pc:sldMkLst>
      </pc:sldChg>
      <pc:sldChg chg="add del setBg">
        <pc:chgData name="Mihály Katona" userId="40da57c3a14b48cd" providerId="LiveId" clId="{F09F3737-192F-4B1F-BDCE-323F39B4899A}" dt="2024-09-16T12:36:10.587" v="444" actId="47"/>
        <pc:sldMkLst>
          <pc:docMk/>
          <pc:sldMk cId="3547266594" sldId="287"/>
        </pc:sldMkLst>
      </pc:sldChg>
      <pc:sldChg chg="addSp modSp add mod ord">
        <pc:chgData name="Mihály Katona" userId="40da57c3a14b48cd" providerId="LiveId" clId="{F09F3737-192F-4B1F-BDCE-323F39B4899A}" dt="2024-09-16T12:52:06.496" v="1128" actId="20577"/>
        <pc:sldMkLst>
          <pc:docMk/>
          <pc:sldMk cId="3959417036" sldId="287"/>
        </pc:sldMkLst>
        <pc:spChg chg="add mod">
          <ac:chgData name="Mihály Katona" userId="40da57c3a14b48cd" providerId="LiveId" clId="{F09F3737-192F-4B1F-BDCE-323F39B4899A}" dt="2024-09-16T12:52:06.496" v="1128" actId="20577"/>
          <ac:spMkLst>
            <pc:docMk/>
            <pc:sldMk cId="3959417036" sldId="287"/>
            <ac:spMk id="4" creationId="{E2179754-FEA4-4A87-8D67-E9D5BF2FF7DA}"/>
          </ac:spMkLst>
        </pc:spChg>
        <pc:spChg chg="mod">
          <ac:chgData name="Mihály Katona" userId="40da57c3a14b48cd" providerId="LiveId" clId="{F09F3737-192F-4B1F-BDCE-323F39B4899A}" dt="2024-09-16T12:42:12.357" v="754" actId="20577"/>
          <ac:spMkLst>
            <pc:docMk/>
            <pc:sldMk cId="3959417036" sldId="287"/>
            <ac:spMk id="214" creationId="{00000000-0000-0000-0000-000000000000}"/>
          </ac:spMkLst>
        </pc:spChg>
        <pc:spChg chg="mod">
          <ac:chgData name="Mihály Katona" userId="40da57c3a14b48cd" providerId="LiveId" clId="{F09F3737-192F-4B1F-BDCE-323F39B4899A}" dt="2024-09-16T12:44:41.619" v="966" actId="1076"/>
          <ac:spMkLst>
            <pc:docMk/>
            <pc:sldMk cId="3959417036" sldId="287"/>
            <ac:spMk id="215" creationId="{00000000-0000-0000-0000-000000000000}"/>
          </ac:spMkLst>
        </pc:spChg>
        <pc:picChg chg="add mod">
          <ac:chgData name="Mihály Katona" userId="40da57c3a14b48cd" providerId="LiveId" clId="{F09F3737-192F-4B1F-BDCE-323F39B4899A}" dt="2024-09-16T12:44:45.215" v="967" actId="1076"/>
          <ac:picMkLst>
            <pc:docMk/>
            <pc:sldMk cId="3959417036" sldId="287"/>
            <ac:picMk id="3" creationId="{F4B2CB88-21AC-3AEF-20DE-DC8787E8EC9F}"/>
          </ac:picMkLst>
        </pc:picChg>
      </pc:sldChg>
      <pc:sldChg chg="addSp modSp add mod ord">
        <pc:chgData name="Mihály Katona" userId="40da57c3a14b48cd" providerId="LiveId" clId="{F09F3737-192F-4B1F-BDCE-323F39B4899A}" dt="2024-09-16T12:56:56.176" v="1289" actId="20577"/>
        <pc:sldMkLst>
          <pc:docMk/>
          <pc:sldMk cId="1977412296" sldId="288"/>
        </pc:sldMkLst>
        <pc:spChg chg="add mod">
          <ac:chgData name="Mihály Katona" userId="40da57c3a14b48cd" providerId="LiveId" clId="{F09F3737-192F-4B1F-BDCE-323F39B4899A}" dt="2024-09-16T12:56:56.176" v="1289" actId="20577"/>
          <ac:spMkLst>
            <pc:docMk/>
            <pc:sldMk cId="1977412296" sldId="288"/>
            <ac:spMk id="3" creationId="{F506CFF5-80B8-D8BD-99FB-C68036549EA0}"/>
          </ac:spMkLst>
        </pc:spChg>
        <pc:spChg chg="mod">
          <ac:chgData name="Mihály Katona" userId="40da57c3a14b48cd" providerId="LiveId" clId="{F09F3737-192F-4B1F-BDCE-323F39B4899A}" dt="2024-09-16T12:45:37.538" v="1003" actId="14100"/>
          <ac:spMkLst>
            <pc:docMk/>
            <pc:sldMk cId="1977412296" sldId="288"/>
            <ac:spMk id="214" creationId="{00000000-0000-0000-0000-000000000000}"/>
          </ac:spMkLst>
        </pc:spChg>
        <pc:spChg chg="mod">
          <ac:chgData name="Mihály Katona" userId="40da57c3a14b48cd" providerId="LiveId" clId="{F09F3737-192F-4B1F-BDCE-323F39B4899A}" dt="2024-09-16T12:55:46.438" v="1223" actId="948"/>
          <ac:spMkLst>
            <pc:docMk/>
            <pc:sldMk cId="1977412296" sldId="288"/>
            <ac:spMk id="215" creationId="{00000000-0000-0000-0000-000000000000}"/>
          </ac:spMkLst>
        </pc:spChg>
        <pc:picChg chg="add mod">
          <ac:chgData name="Mihály Katona" userId="40da57c3a14b48cd" providerId="LiveId" clId="{F09F3737-192F-4B1F-BDCE-323F39B4899A}" dt="2024-09-16T12:55:51.940" v="1224" actId="1076"/>
          <ac:picMkLst>
            <pc:docMk/>
            <pc:sldMk cId="1977412296" sldId="288"/>
            <ac:picMk id="2" creationId="{7C3B543D-6D59-289E-26D3-4C03C58A95D5}"/>
          </ac:picMkLst>
        </pc:picChg>
      </pc:sldChg>
      <pc:sldChg chg="modSp add mod ord">
        <pc:chgData name="Mihály Katona" userId="40da57c3a14b48cd" providerId="LiveId" clId="{F09F3737-192F-4B1F-BDCE-323F39B4899A}" dt="2024-09-16T14:12:52.986" v="3618" actId="20577"/>
        <pc:sldMkLst>
          <pc:docMk/>
          <pc:sldMk cId="1692132454" sldId="289"/>
        </pc:sldMkLst>
        <pc:spChg chg="mod">
          <ac:chgData name="Mihály Katona" userId="40da57c3a14b48cd" providerId="LiveId" clId="{F09F3737-192F-4B1F-BDCE-323F39B4899A}" dt="2024-09-16T14:02:10.613" v="3231" actId="20577"/>
          <ac:spMkLst>
            <pc:docMk/>
            <pc:sldMk cId="1692132454" sldId="289"/>
            <ac:spMk id="214" creationId="{00000000-0000-0000-0000-000000000000}"/>
          </ac:spMkLst>
        </pc:spChg>
        <pc:spChg chg="mod">
          <ac:chgData name="Mihály Katona" userId="40da57c3a14b48cd" providerId="LiveId" clId="{F09F3737-192F-4B1F-BDCE-323F39B4899A}" dt="2024-09-16T14:12:52.986" v="3618" actId="20577"/>
          <ac:spMkLst>
            <pc:docMk/>
            <pc:sldMk cId="1692132454" sldId="289"/>
            <ac:spMk id="215" creationId="{00000000-0000-0000-0000-000000000000}"/>
          </ac:spMkLst>
        </pc:spChg>
      </pc:sldChg>
      <pc:sldChg chg="modSp add mod ord">
        <pc:chgData name="Mihály Katona" userId="40da57c3a14b48cd" providerId="LiveId" clId="{F09F3737-192F-4B1F-BDCE-323F39B4899A}" dt="2024-09-16T13:22:27.313" v="1900" actId="1035"/>
        <pc:sldMkLst>
          <pc:docMk/>
          <pc:sldMk cId="2330987956" sldId="290"/>
        </pc:sldMkLst>
        <pc:spChg chg="mod">
          <ac:chgData name="Mihály Katona" userId="40da57c3a14b48cd" providerId="LiveId" clId="{F09F3737-192F-4B1F-BDCE-323F39B4899A}" dt="2024-09-16T12:46:23.016" v="1023" actId="20577"/>
          <ac:spMkLst>
            <pc:docMk/>
            <pc:sldMk cId="2330987956" sldId="290"/>
            <ac:spMk id="214" creationId="{00000000-0000-0000-0000-000000000000}"/>
          </ac:spMkLst>
        </pc:spChg>
        <pc:spChg chg="mod">
          <ac:chgData name="Mihály Katona" userId="40da57c3a14b48cd" providerId="LiveId" clId="{F09F3737-192F-4B1F-BDCE-323F39B4899A}" dt="2024-09-16T13:22:27.313" v="1900" actId="1035"/>
          <ac:spMkLst>
            <pc:docMk/>
            <pc:sldMk cId="2330987956" sldId="290"/>
            <ac:spMk id="215" creationId="{00000000-0000-0000-0000-000000000000}"/>
          </ac:spMkLst>
        </pc:spChg>
      </pc:sldChg>
      <pc:sldChg chg="addSp modSp add mod ord">
        <pc:chgData name="Mihály Katona" userId="40da57c3a14b48cd" providerId="LiveId" clId="{F09F3737-192F-4B1F-BDCE-323F39B4899A}" dt="2024-09-16T13:06:19.081" v="1576" actId="113"/>
        <pc:sldMkLst>
          <pc:docMk/>
          <pc:sldMk cId="3808036862" sldId="291"/>
        </pc:sldMkLst>
        <pc:spChg chg="add mod">
          <ac:chgData name="Mihály Katona" userId="40da57c3a14b48cd" providerId="LiveId" clId="{F09F3737-192F-4B1F-BDCE-323F39B4899A}" dt="2024-09-16T13:06:03.063" v="1565" actId="20577"/>
          <ac:spMkLst>
            <pc:docMk/>
            <pc:sldMk cId="3808036862" sldId="291"/>
            <ac:spMk id="3" creationId="{89BD7AF7-9809-D58E-7D75-6F77D2CB84CF}"/>
          </ac:spMkLst>
        </pc:spChg>
        <pc:spChg chg="mod">
          <ac:chgData name="Mihály Katona" userId="40da57c3a14b48cd" providerId="LiveId" clId="{F09F3737-192F-4B1F-BDCE-323F39B4899A}" dt="2024-09-16T12:57:46.157" v="1307" actId="20577"/>
          <ac:spMkLst>
            <pc:docMk/>
            <pc:sldMk cId="3808036862" sldId="291"/>
            <ac:spMk id="214" creationId="{00000000-0000-0000-0000-000000000000}"/>
          </ac:spMkLst>
        </pc:spChg>
        <pc:spChg chg="mod">
          <ac:chgData name="Mihály Katona" userId="40da57c3a14b48cd" providerId="LiveId" clId="{F09F3737-192F-4B1F-BDCE-323F39B4899A}" dt="2024-09-16T13:03:50.539" v="1543" actId="1076"/>
          <ac:spMkLst>
            <pc:docMk/>
            <pc:sldMk cId="3808036862" sldId="291"/>
            <ac:spMk id="215" creationId="{00000000-0000-0000-0000-000000000000}"/>
          </ac:spMkLst>
        </pc:spChg>
        <pc:graphicFrameChg chg="add mod modGraphic">
          <ac:chgData name="Mihály Katona" userId="40da57c3a14b48cd" providerId="LiveId" clId="{F09F3737-192F-4B1F-BDCE-323F39B4899A}" dt="2024-09-16T13:06:19.081" v="1576" actId="113"/>
          <ac:graphicFrameMkLst>
            <pc:docMk/>
            <pc:sldMk cId="3808036862" sldId="291"/>
            <ac:graphicFrameMk id="2" creationId="{6A79AFC7-5DBA-A553-B036-A5ADE92A85F4}"/>
          </ac:graphicFrameMkLst>
        </pc:graphicFrameChg>
      </pc:sldChg>
      <pc:sldChg chg="addSp modSp add mod ord">
        <pc:chgData name="Mihály Katona" userId="40da57c3a14b48cd" providerId="LiveId" clId="{F09F3737-192F-4B1F-BDCE-323F39B4899A}" dt="2024-09-16T13:52:24.315" v="2640" actId="20577"/>
        <pc:sldMkLst>
          <pc:docMk/>
          <pc:sldMk cId="3860521205" sldId="292"/>
        </pc:sldMkLst>
        <pc:spChg chg="add mod">
          <ac:chgData name="Mihály Katona" userId="40da57c3a14b48cd" providerId="LiveId" clId="{F09F3737-192F-4B1F-BDCE-323F39B4899A}" dt="2024-09-16T13:52:24.315" v="2640" actId="20577"/>
          <ac:spMkLst>
            <pc:docMk/>
            <pc:sldMk cId="3860521205" sldId="292"/>
            <ac:spMk id="4" creationId="{37059111-9FD6-0279-626D-5424C1FDAC82}"/>
          </ac:spMkLst>
        </pc:spChg>
        <pc:spChg chg="mod">
          <ac:chgData name="Mihály Katona" userId="40da57c3a14b48cd" providerId="LiveId" clId="{F09F3737-192F-4B1F-BDCE-323F39B4899A}" dt="2024-09-16T13:09:38.649" v="1670" actId="20577"/>
          <ac:spMkLst>
            <pc:docMk/>
            <pc:sldMk cId="3860521205" sldId="292"/>
            <ac:spMk id="214" creationId="{00000000-0000-0000-0000-000000000000}"/>
          </ac:spMkLst>
        </pc:spChg>
        <pc:spChg chg="mod">
          <ac:chgData name="Mihály Katona" userId="40da57c3a14b48cd" providerId="LiveId" clId="{F09F3737-192F-4B1F-BDCE-323F39B4899A}" dt="2024-09-16T13:23:38.383" v="1918" actId="1035"/>
          <ac:spMkLst>
            <pc:docMk/>
            <pc:sldMk cId="3860521205" sldId="292"/>
            <ac:spMk id="215" creationId="{00000000-0000-0000-0000-000000000000}"/>
          </ac:spMkLst>
        </pc:spChg>
        <pc:picChg chg="add mod">
          <ac:chgData name="Mihály Katona" userId="40da57c3a14b48cd" providerId="LiveId" clId="{F09F3737-192F-4B1F-BDCE-323F39B4899A}" dt="2024-09-16T13:15:42.950" v="1854" actId="1076"/>
          <ac:picMkLst>
            <pc:docMk/>
            <pc:sldMk cId="3860521205" sldId="292"/>
            <ac:picMk id="3" creationId="{F4741BA3-46DD-585C-D91E-F3FE3E337C48}"/>
          </ac:picMkLst>
        </pc:picChg>
      </pc:sldChg>
      <pc:sldChg chg="addSp modSp add mod ord">
        <pc:chgData name="Mihály Katona" userId="40da57c3a14b48cd" providerId="LiveId" clId="{F09F3737-192F-4B1F-BDCE-323F39B4899A}" dt="2024-09-16T13:41:46.311" v="2349" actId="1076"/>
        <pc:sldMkLst>
          <pc:docMk/>
          <pc:sldMk cId="1115693090" sldId="293"/>
        </pc:sldMkLst>
        <pc:spChg chg="add mod">
          <ac:chgData name="Mihály Katona" userId="40da57c3a14b48cd" providerId="LiveId" clId="{F09F3737-192F-4B1F-BDCE-323F39B4899A}" dt="2024-09-16T13:41:46.311" v="2349" actId="1076"/>
          <ac:spMkLst>
            <pc:docMk/>
            <pc:sldMk cId="1115693090" sldId="293"/>
            <ac:spMk id="4" creationId="{66D24C36-2334-ED1F-4BF6-8C854F3D2CDE}"/>
          </ac:spMkLst>
        </pc:spChg>
        <pc:spChg chg="mod">
          <ac:chgData name="Mihály Katona" userId="40da57c3a14b48cd" providerId="LiveId" clId="{F09F3737-192F-4B1F-BDCE-323F39B4899A}" dt="2024-09-16T13:34:21.174" v="2090" actId="20577"/>
          <ac:spMkLst>
            <pc:docMk/>
            <pc:sldMk cId="1115693090" sldId="293"/>
            <ac:spMk id="214" creationId="{00000000-0000-0000-0000-000000000000}"/>
          </ac:spMkLst>
        </pc:spChg>
        <pc:spChg chg="mod">
          <ac:chgData name="Mihály Katona" userId="40da57c3a14b48cd" providerId="LiveId" clId="{F09F3737-192F-4B1F-BDCE-323F39B4899A}" dt="2024-09-16T13:39:09.725" v="2303" actId="1076"/>
          <ac:spMkLst>
            <pc:docMk/>
            <pc:sldMk cId="1115693090" sldId="293"/>
            <ac:spMk id="215" creationId="{00000000-0000-0000-0000-000000000000}"/>
          </ac:spMkLst>
        </pc:spChg>
        <pc:picChg chg="add mod modCrop">
          <ac:chgData name="Mihály Katona" userId="40da57c3a14b48cd" providerId="LiveId" clId="{F09F3737-192F-4B1F-BDCE-323F39B4899A}" dt="2024-09-16T13:39:57.717" v="2328" actId="1035"/>
          <ac:picMkLst>
            <pc:docMk/>
            <pc:sldMk cId="1115693090" sldId="293"/>
            <ac:picMk id="3" creationId="{5DC28B97-6482-B88A-0E48-54F49FDEE756}"/>
          </ac:picMkLst>
        </pc:picChg>
      </pc:sldChg>
      <pc:sldChg chg="add del setBg">
        <pc:chgData name="Mihály Katona" userId="40da57c3a14b48cd" providerId="LiveId" clId="{F09F3737-192F-4B1F-BDCE-323F39B4899A}" dt="2024-09-16T13:07:16.385" v="1592"/>
        <pc:sldMkLst>
          <pc:docMk/>
          <pc:sldMk cId="1268166998" sldId="293"/>
        </pc:sldMkLst>
      </pc:sldChg>
      <pc:sldChg chg="addSp modSp add mod ord">
        <pc:chgData name="Mihály Katona" userId="40da57c3a14b48cd" providerId="LiveId" clId="{F09F3737-192F-4B1F-BDCE-323F39B4899A}" dt="2024-09-16T13:53:44.886" v="2722" actId="14100"/>
        <pc:sldMkLst>
          <pc:docMk/>
          <pc:sldMk cId="2877667906" sldId="294"/>
        </pc:sldMkLst>
        <pc:spChg chg="add mod">
          <ac:chgData name="Mihály Katona" userId="40da57c3a14b48cd" providerId="LiveId" clId="{F09F3737-192F-4B1F-BDCE-323F39B4899A}" dt="2024-09-16T13:53:44.886" v="2722" actId="14100"/>
          <ac:spMkLst>
            <pc:docMk/>
            <pc:sldMk cId="2877667906" sldId="294"/>
            <ac:spMk id="7" creationId="{DF3C4428-6087-312F-B450-6039C71A5306}"/>
          </ac:spMkLst>
        </pc:spChg>
        <pc:spChg chg="mod">
          <ac:chgData name="Mihály Katona" userId="40da57c3a14b48cd" providerId="LiveId" clId="{F09F3737-192F-4B1F-BDCE-323F39B4899A}" dt="2024-09-16T13:45:14.357" v="2425" actId="14100"/>
          <ac:spMkLst>
            <pc:docMk/>
            <pc:sldMk cId="2877667906" sldId="294"/>
            <ac:spMk id="214" creationId="{00000000-0000-0000-0000-000000000000}"/>
          </ac:spMkLst>
        </pc:spChg>
        <pc:spChg chg="mod">
          <ac:chgData name="Mihály Katona" userId="40da57c3a14b48cd" providerId="LiveId" clId="{F09F3737-192F-4B1F-BDCE-323F39B4899A}" dt="2024-09-16T13:52:10.043" v="2637" actId="20577"/>
          <ac:spMkLst>
            <pc:docMk/>
            <pc:sldMk cId="2877667906" sldId="294"/>
            <ac:spMk id="215" creationId="{00000000-0000-0000-0000-000000000000}"/>
          </ac:spMkLst>
        </pc:spChg>
        <pc:grpChg chg="add mod">
          <ac:chgData name="Mihály Katona" userId="40da57c3a14b48cd" providerId="LiveId" clId="{F09F3737-192F-4B1F-BDCE-323F39B4899A}" dt="2024-09-16T13:49:06.023" v="2595" actId="1076"/>
          <ac:grpSpMkLst>
            <pc:docMk/>
            <pc:sldMk cId="2877667906" sldId="294"/>
            <ac:grpSpMk id="6" creationId="{17187539-7BE9-87CA-DBA9-5B9E8D48F68B}"/>
          </ac:grpSpMkLst>
        </pc:grpChg>
        <pc:picChg chg="add mod">
          <ac:chgData name="Mihály Katona" userId="40da57c3a14b48cd" providerId="LiveId" clId="{F09F3737-192F-4B1F-BDCE-323F39B4899A}" dt="2024-09-16T13:46:16.157" v="2437" actId="164"/>
          <ac:picMkLst>
            <pc:docMk/>
            <pc:sldMk cId="2877667906" sldId="294"/>
            <ac:picMk id="3" creationId="{DCC7F4A7-1B02-DCF7-4CC0-63FF2529F4FF}"/>
          </ac:picMkLst>
        </pc:picChg>
        <pc:picChg chg="add mod">
          <ac:chgData name="Mihály Katona" userId="40da57c3a14b48cd" providerId="LiveId" clId="{F09F3737-192F-4B1F-BDCE-323F39B4899A}" dt="2024-09-16T13:46:16.157" v="2437" actId="164"/>
          <ac:picMkLst>
            <pc:docMk/>
            <pc:sldMk cId="2877667906" sldId="294"/>
            <ac:picMk id="5" creationId="{CFF6B0A8-9C39-40BF-471F-8B1BA49744B4}"/>
          </ac:picMkLst>
        </pc:picChg>
      </pc:sldChg>
      <pc:sldChg chg="addSp modSp add mod ord replId">
        <pc:chgData name="Mihály Katona" userId="40da57c3a14b48cd" providerId="LiveId" clId="{F09F3737-192F-4B1F-BDCE-323F39B4899A}" dt="2024-09-16T14:01:29.413" v="3162" actId="1076"/>
        <pc:sldMkLst>
          <pc:docMk/>
          <pc:sldMk cId="3171203312" sldId="295"/>
        </pc:sldMkLst>
        <pc:spChg chg="add mod">
          <ac:chgData name="Mihály Katona" userId="40da57c3a14b48cd" providerId="LiveId" clId="{F09F3737-192F-4B1F-BDCE-323F39B4899A}" dt="2024-09-16T14:01:29.413" v="3162" actId="1076"/>
          <ac:spMkLst>
            <pc:docMk/>
            <pc:sldMk cId="3171203312" sldId="295"/>
            <ac:spMk id="4" creationId="{45415B8C-EFC0-DB53-9BCB-3D3DF3E2637F}"/>
          </ac:spMkLst>
        </pc:spChg>
        <pc:spChg chg="mod">
          <ac:chgData name="Mihály Katona" userId="40da57c3a14b48cd" providerId="LiveId" clId="{F09F3737-192F-4B1F-BDCE-323F39B4899A}" dt="2024-09-16T13:53:22.941" v="2680" actId="14100"/>
          <ac:spMkLst>
            <pc:docMk/>
            <pc:sldMk cId="3171203312" sldId="295"/>
            <ac:spMk id="214" creationId="{00000000-0000-0000-0000-000000000000}"/>
          </ac:spMkLst>
        </pc:spChg>
        <pc:spChg chg="mod">
          <ac:chgData name="Mihály Katona" userId="40da57c3a14b48cd" providerId="LiveId" clId="{F09F3737-192F-4B1F-BDCE-323F39B4899A}" dt="2024-09-16T14:00:51.292" v="3109" actId="1076"/>
          <ac:spMkLst>
            <pc:docMk/>
            <pc:sldMk cId="3171203312" sldId="295"/>
            <ac:spMk id="215" creationId="{00000000-0000-0000-0000-000000000000}"/>
          </ac:spMkLst>
        </pc:spChg>
        <pc:picChg chg="add mod">
          <ac:chgData name="Mihály Katona" userId="40da57c3a14b48cd" providerId="LiveId" clId="{F09F3737-192F-4B1F-BDCE-323F39B4899A}" dt="2024-09-16T14:00:54.504" v="3110" actId="1076"/>
          <ac:picMkLst>
            <pc:docMk/>
            <pc:sldMk cId="3171203312" sldId="295"/>
            <ac:picMk id="3" creationId="{0CA194D3-EB38-E332-679D-BC23534F8ACF}"/>
          </ac:picMkLst>
        </pc:picChg>
      </pc:sldChg>
      <pc:sldChg chg="modSp add mod">
        <pc:chgData name="Mihály Katona" userId="40da57c3a14b48cd" providerId="LiveId" clId="{F09F3737-192F-4B1F-BDCE-323F39B4899A}" dt="2024-09-16T13:52:02.508" v="2635" actId="20577"/>
        <pc:sldMkLst>
          <pc:docMk/>
          <pc:sldMk cId="3934149710" sldId="296"/>
        </pc:sldMkLst>
        <pc:spChg chg="mod">
          <ac:chgData name="Mihály Katona" userId="40da57c3a14b48cd" providerId="LiveId" clId="{F09F3737-192F-4B1F-BDCE-323F39B4899A}" dt="2024-09-16T13:52:02.508" v="2635" actId="20577"/>
          <ac:spMkLst>
            <pc:docMk/>
            <pc:sldMk cId="3934149710" sldId="296"/>
            <ac:spMk id="215" creationId="{00000000-0000-0000-0000-000000000000}"/>
          </ac:spMkLst>
        </pc:spChg>
      </pc:sldChg>
      <pc:sldChg chg="addSp delSp modSp add mod">
        <pc:chgData name="Mihály Katona" userId="40da57c3a14b48cd" providerId="LiveId" clId="{F09F3737-192F-4B1F-BDCE-323F39B4899A}" dt="2024-09-16T13:52:21.104" v="2639" actId="20577"/>
        <pc:sldMkLst>
          <pc:docMk/>
          <pc:sldMk cId="2975223179" sldId="297"/>
        </pc:sldMkLst>
        <pc:spChg chg="mod">
          <ac:chgData name="Mihály Katona" userId="40da57c3a14b48cd" providerId="LiveId" clId="{F09F3737-192F-4B1F-BDCE-323F39B4899A}" dt="2024-09-16T13:52:21.104" v="2639" actId="20577"/>
          <ac:spMkLst>
            <pc:docMk/>
            <pc:sldMk cId="2975223179" sldId="297"/>
            <ac:spMk id="4" creationId="{37059111-9FD6-0279-626D-5424C1FDAC82}"/>
          </ac:spMkLst>
        </pc:spChg>
        <pc:picChg chg="del">
          <ac:chgData name="Mihály Katona" userId="40da57c3a14b48cd" providerId="LiveId" clId="{F09F3737-192F-4B1F-BDCE-323F39B4899A}" dt="2024-09-16T13:24:03.641" v="1922" actId="478"/>
          <ac:picMkLst>
            <pc:docMk/>
            <pc:sldMk cId="2975223179" sldId="297"/>
            <ac:picMk id="3" creationId="{F4741BA3-46DD-585C-D91E-F3FE3E337C48}"/>
          </ac:picMkLst>
        </pc:picChg>
        <pc:picChg chg="add mod modCrop">
          <ac:chgData name="Mihály Katona" userId="40da57c3a14b48cd" providerId="LiveId" clId="{F09F3737-192F-4B1F-BDCE-323F39B4899A}" dt="2024-09-16T13:24:48.864" v="1931" actId="1076"/>
          <ac:picMkLst>
            <pc:docMk/>
            <pc:sldMk cId="2975223179" sldId="297"/>
            <ac:picMk id="5" creationId="{4FA7D1E5-698B-F31E-8BFA-BFB4EF5A84B0}"/>
          </ac:picMkLst>
        </pc:picChg>
      </pc:sldChg>
      <pc:sldChg chg="add del setBg">
        <pc:chgData name="Mihály Katona" userId="40da57c3a14b48cd" providerId="LiveId" clId="{F09F3737-192F-4B1F-BDCE-323F39B4899A}" dt="2024-09-16T13:23:52.893" v="1920"/>
        <pc:sldMkLst>
          <pc:docMk/>
          <pc:sldMk cId="3376479346" sldId="297"/>
        </pc:sldMkLst>
      </pc:sldChg>
      <pc:sldChg chg="addSp delSp modSp add mod">
        <pc:chgData name="Mihály Katona" userId="40da57c3a14b48cd" providerId="LiveId" clId="{F09F3737-192F-4B1F-BDCE-323F39B4899A}" dt="2024-09-16T13:52:17.126" v="2638" actId="20577"/>
        <pc:sldMkLst>
          <pc:docMk/>
          <pc:sldMk cId="4245999178" sldId="298"/>
        </pc:sldMkLst>
        <pc:spChg chg="mod">
          <ac:chgData name="Mihály Katona" userId="40da57c3a14b48cd" providerId="LiveId" clId="{F09F3737-192F-4B1F-BDCE-323F39B4899A}" dt="2024-09-16T13:52:17.126" v="2638" actId="20577"/>
          <ac:spMkLst>
            <pc:docMk/>
            <pc:sldMk cId="4245999178" sldId="298"/>
            <ac:spMk id="4" creationId="{37059111-9FD6-0279-626D-5424C1FDAC82}"/>
          </ac:spMkLst>
        </pc:spChg>
        <pc:spChg chg="mod">
          <ac:chgData name="Mihály Katona" userId="40da57c3a14b48cd" providerId="LiveId" clId="{F09F3737-192F-4B1F-BDCE-323F39B4899A}" dt="2024-09-16T13:30:49.550" v="2021" actId="20577"/>
          <ac:spMkLst>
            <pc:docMk/>
            <pc:sldMk cId="4245999178" sldId="298"/>
            <ac:spMk id="215" creationId="{00000000-0000-0000-0000-000000000000}"/>
          </ac:spMkLst>
        </pc:spChg>
        <pc:picChg chg="add mod">
          <ac:chgData name="Mihály Katona" userId="40da57c3a14b48cd" providerId="LiveId" clId="{F09F3737-192F-4B1F-BDCE-323F39B4899A}" dt="2024-09-16T13:30:59.388" v="2025" actId="1036"/>
          <ac:picMkLst>
            <pc:docMk/>
            <pc:sldMk cId="4245999178" sldId="298"/>
            <ac:picMk id="3" creationId="{5B62C664-2521-0E3A-FA30-12D8D81E900A}"/>
          </ac:picMkLst>
        </pc:picChg>
        <pc:picChg chg="del">
          <ac:chgData name="Mihály Katona" userId="40da57c3a14b48cd" providerId="LiveId" clId="{F09F3737-192F-4B1F-BDCE-323F39B4899A}" dt="2024-09-16T13:29:53.890" v="1943" actId="478"/>
          <ac:picMkLst>
            <pc:docMk/>
            <pc:sldMk cId="4245999178" sldId="298"/>
            <ac:picMk id="5" creationId="{4FA7D1E5-698B-F31E-8BFA-BFB4EF5A84B0}"/>
          </ac:picMkLst>
        </pc:picChg>
      </pc:sldChg>
      <pc:sldChg chg="addSp modSp add mod ord">
        <pc:chgData name="Mihály Katona" userId="40da57c3a14b48cd" providerId="LiveId" clId="{F09F3737-192F-4B1F-BDCE-323F39B4899A}" dt="2024-09-16T14:21:37.947" v="3678" actId="1036"/>
        <pc:sldMkLst>
          <pc:docMk/>
          <pc:sldMk cId="2287251667" sldId="299"/>
        </pc:sldMkLst>
        <pc:spChg chg="mod">
          <ac:chgData name="Mihály Katona" userId="40da57c3a14b48cd" providerId="LiveId" clId="{F09F3737-192F-4B1F-BDCE-323F39B4899A}" dt="2024-09-16T14:13:09.896" v="3628" actId="20577"/>
          <ac:spMkLst>
            <pc:docMk/>
            <pc:sldMk cId="2287251667" sldId="299"/>
            <ac:spMk id="214" creationId="{00000000-0000-0000-0000-000000000000}"/>
          </ac:spMkLst>
        </pc:spChg>
        <pc:spChg chg="mod">
          <ac:chgData name="Mihály Katona" userId="40da57c3a14b48cd" providerId="LiveId" clId="{F09F3737-192F-4B1F-BDCE-323F39B4899A}" dt="2024-09-16T14:21:37.947" v="3678" actId="1036"/>
          <ac:spMkLst>
            <pc:docMk/>
            <pc:sldMk cId="2287251667" sldId="299"/>
            <ac:spMk id="215" creationId="{00000000-0000-0000-0000-000000000000}"/>
          </ac:spMkLst>
        </pc:spChg>
        <pc:picChg chg="add mod">
          <ac:chgData name="Mihály Katona" userId="40da57c3a14b48cd" providerId="LiveId" clId="{F09F3737-192F-4B1F-BDCE-323F39B4899A}" dt="2024-09-16T14:21:33.892" v="3670" actId="1076"/>
          <ac:picMkLst>
            <pc:docMk/>
            <pc:sldMk cId="2287251667" sldId="299"/>
            <ac:picMk id="3" creationId="{73E2D87F-2854-B1E3-DDC1-B90BECB543FB}"/>
          </ac:picMkLst>
        </pc:picChg>
      </pc:sldChg>
      <pc:sldChg chg="add del ord replId">
        <pc:chgData name="Mihály Katona" userId="40da57c3a14b48cd" providerId="LiveId" clId="{F09F3737-192F-4B1F-BDCE-323F39B4899A}" dt="2024-09-16T14:13:02.519" v="3619" actId="47"/>
        <pc:sldMkLst>
          <pc:docMk/>
          <pc:sldMk cId="2397263338" sldId="300"/>
        </pc:sldMkLst>
      </pc:sldChg>
      <pc:sldMasterChg chg="delSldLayout">
        <pc:chgData name="Mihály Katona" userId="40da57c3a14b48cd" providerId="LiveId" clId="{F09F3737-192F-4B1F-BDCE-323F39B4899A}" dt="2024-09-16T14:22:09.924" v="3689" actId="47"/>
        <pc:sldMasterMkLst>
          <pc:docMk/>
          <pc:sldMasterMk cId="0" sldId="2147483683"/>
        </pc:sldMasterMkLst>
        <pc:sldLayoutChg chg="del">
          <pc:chgData name="Mihály Katona" userId="40da57c3a14b48cd" providerId="LiveId" clId="{F09F3737-192F-4B1F-BDCE-323F39B4899A}" dt="2024-09-16T14:22:03.608" v="3687" actId="47"/>
          <pc:sldLayoutMkLst>
            <pc:docMk/>
            <pc:sldMasterMk cId="0" sldId="2147483683"/>
            <pc:sldLayoutMk cId="0" sldId="2147483649"/>
          </pc:sldLayoutMkLst>
        </pc:sldLayoutChg>
        <pc:sldLayoutChg chg="del">
          <pc:chgData name="Mihály Katona" userId="40da57c3a14b48cd" providerId="LiveId" clId="{F09F3737-192F-4B1F-BDCE-323F39B4899A}" dt="2024-09-16T12:32:29.867" v="261" actId="47"/>
          <pc:sldLayoutMkLst>
            <pc:docMk/>
            <pc:sldMasterMk cId="0" sldId="2147483683"/>
            <pc:sldLayoutMk cId="0" sldId="2147483659"/>
          </pc:sldLayoutMkLst>
        </pc:sldLayoutChg>
        <pc:sldLayoutChg chg="del">
          <pc:chgData name="Mihály Katona" userId="40da57c3a14b48cd" providerId="LiveId" clId="{F09F3737-192F-4B1F-BDCE-323F39B4899A}" dt="2024-09-16T12:32:32.285" v="262" actId="47"/>
          <pc:sldLayoutMkLst>
            <pc:docMk/>
            <pc:sldMasterMk cId="0" sldId="2147483683"/>
            <pc:sldLayoutMk cId="0" sldId="2147483660"/>
          </pc:sldLayoutMkLst>
        </pc:sldLayoutChg>
        <pc:sldLayoutChg chg="del">
          <pc:chgData name="Mihály Katona" userId="40da57c3a14b48cd" providerId="LiveId" clId="{F09F3737-192F-4B1F-BDCE-323F39B4899A}" dt="2024-09-16T14:21:57.719" v="3683" actId="47"/>
          <pc:sldLayoutMkLst>
            <pc:docMk/>
            <pc:sldMasterMk cId="0" sldId="2147483683"/>
            <pc:sldLayoutMk cId="0" sldId="2147483662"/>
          </pc:sldLayoutMkLst>
        </pc:sldLayoutChg>
        <pc:sldLayoutChg chg="del">
          <pc:chgData name="Mihály Katona" userId="40da57c3a14b48cd" providerId="LiveId" clId="{F09F3737-192F-4B1F-BDCE-323F39B4899A}" dt="2024-09-16T14:22:05.418" v="3688" actId="47"/>
          <pc:sldLayoutMkLst>
            <pc:docMk/>
            <pc:sldMasterMk cId="0" sldId="2147483683"/>
            <pc:sldLayoutMk cId="2617988507" sldId="2147483684"/>
          </pc:sldLayoutMkLst>
        </pc:sldLayoutChg>
        <pc:sldLayoutChg chg="del">
          <pc:chgData name="Mihály Katona" userId="40da57c3a14b48cd" providerId="LiveId" clId="{F09F3737-192F-4B1F-BDCE-323F39B4899A}" dt="2024-09-16T14:22:09.924" v="3689" actId="47"/>
          <pc:sldLayoutMkLst>
            <pc:docMk/>
            <pc:sldMasterMk cId="0" sldId="2147483683"/>
            <pc:sldLayoutMk cId="2948848634" sldId="2147483685"/>
          </pc:sldLayoutMkLst>
        </pc:sldLayoutChg>
        <pc:sldLayoutChg chg="del">
          <pc:chgData name="Mihály Katona" userId="40da57c3a14b48cd" providerId="LiveId" clId="{F09F3737-192F-4B1F-BDCE-323F39B4899A}" dt="2024-09-16T14:22:09.924" v="3689" actId="47"/>
          <pc:sldLayoutMkLst>
            <pc:docMk/>
            <pc:sldMasterMk cId="0" sldId="2147483683"/>
            <pc:sldLayoutMk cId="800502543" sldId="2147483687"/>
          </pc:sldLayoutMkLst>
        </pc:sldLayoutChg>
        <pc:sldLayoutChg chg="del">
          <pc:chgData name="Mihály Katona" userId="40da57c3a14b48cd" providerId="LiveId" clId="{F09F3737-192F-4B1F-BDCE-323F39B4899A}" dt="2024-09-16T14:22:09.924" v="3689" actId="47"/>
          <pc:sldLayoutMkLst>
            <pc:docMk/>
            <pc:sldMasterMk cId="0" sldId="2147483683"/>
            <pc:sldLayoutMk cId="3576848061" sldId="2147483688"/>
          </pc:sldLayoutMkLst>
        </pc:sldLayoutChg>
        <pc:sldLayoutChg chg="del">
          <pc:chgData name="Mihály Katona" userId="40da57c3a14b48cd" providerId="LiveId" clId="{F09F3737-192F-4B1F-BDCE-323F39B4899A}" dt="2024-09-16T14:22:09.924" v="3689" actId="47"/>
          <pc:sldLayoutMkLst>
            <pc:docMk/>
            <pc:sldMasterMk cId="0" sldId="2147483683"/>
            <pc:sldLayoutMk cId="1323103762" sldId="2147483692"/>
          </pc:sldLayoutMkLst>
        </pc:sldLayoutChg>
        <pc:sldLayoutChg chg="del">
          <pc:chgData name="Mihály Katona" userId="40da57c3a14b48cd" providerId="LiveId" clId="{F09F3737-192F-4B1F-BDCE-323F39B4899A}" dt="2024-09-16T14:22:09.924" v="3689" actId="47"/>
          <pc:sldLayoutMkLst>
            <pc:docMk/>
            <pc:sldMasterMk cId="0" sldId="2147483683"/>
            <pc:sldLayoutMk cId="3922887295" sldId="2147483693"/>
          </pc:sldLayoutMkLst>
        </pc:sldLayoutChg>
        <pc:sldLayoutChg chg="del">
          <pc:chgData name="Mihály Katona" userId="40da57c3a14b48cd" providerId="LiveId" clId="{F09F3737-192F-4B1F-BDCE-323F39B4899A}" dt="2024-09-16T14:22:09.924" v="3689" actId="47"/>
          <pc:sldLayoutMkLst>
            <pc:docMk/>
            <pc:sldMasterMk cId="0" sldId="2147483683"/>
            <pc:sldLayoutMk cId="3823396333" sldId="2147483695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7C8C0-2DFC-4C56-B40A-3B511061B129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DF19B061-D875-488D-A56B-AB36BF7FF097}">
      <dgm:prSet phldrT="[Text]" custT="1"/>
      <dgm:spPr/>
      <dgm:t>
        <a:bodyPr/>
        <a:lstStyle/>
        <a:p>
          <a:r>
            <a:rPr lang="hu-HU" sz="1200" b="0" dirty="0">
              <a:latin typeface="Montserrat" panose="00000500000000000000" pitchFamily="2" charset="0"/>
            </a:rPr>
            <a:t>REFERENCE</a:t>
          </a:r>
        </a:p>
        <a:p>
          <a:r>
            <a:rPr lang="hu-HU" sz="1200" b="0" dirty="0">
              <a:latin typeface="Montserrat" panose="00000500000000000000" pitchFamily="2" charset="0"/>
            </a:rPr>
            <a:t>+/- 1 Nm</a:t>
          </a:r>
        </a:p>
        <a:p>
          <a:r>
            <a:rPr lang="hu-HU" sz="1200" b="1" dirty="0">
              <a:latin typeface="Montserrat" panose="00000500000000000000" pitchFamily="2" charset="0"/>
            </a:rPr>
            <a:t>6561 </a:t>
          </a:r>
          <a:r>
            <a:rPr lang="hu-HU" sz="1200" b="1" dirty="0" err="1">
              <a:latin typeface="Montserrat" panose="00000500000000000000" pitchFamily="2" charset="0"/>
            </a:rPr>
            <a:t>cases</a:t>
          </a:r>
          <a:endParaRPr lang="hu-HU" sz="1200" b="1" dirty="0">
            <a:latin typeface="Montserrat" panose="00000500000000000000" pitchFamily="2" charset="0"/>
          </a:endParaRPr>
        </a:p>
      </dgm:t>
    </dgm:pt>
    <dgm:pt modelId="{3D27FCEF-473F-4DE8-9CFB-04FF31FAAD7B}" type="parTrans" cxnId="{F9998E92-6A83-4010-B3C9-D3B5CFE609E3}">
      <dgm:prSet/>
      <dgm:spPr/>
      <dgm:t>
        <a:bodyPr/>
        <a:lstStyle/>
        <a:p>
          <a:endParaRPr lang="en-US"/>
        </a:p>
      </dgm:t>
    </dgm:pt>
    <dgm:pt modelId="{F3F136FE-F23C-40C8-9CDA-B51E0EC7E837}" type="sibTrans" cxnId="{F9998E92-6A83-4010-B3C9-D3B5CFE609E3}">
      <dgm:prSet/>
      <dgm:spPr/>
      <dgm:t>
        <a:bodyPr/>
        <a:lstStyle/>
        <a:p>
          <a:endParaRPr lang="en-US"/>
        </a:p>
      </dgm:t>
    </dgm:pt>
    <dgm:pt modelId="{588CE98F-2AC5-437F-BEB4-34327C56A94E}">
      <dgm:prSet phldrT="[Text]" custT="1"/>
      <dgm:spPr/>
      <dgm:t>
        <a:bodyPr/>
        <a:lstStyle/>
        <a:p>
          <a:r>
            <a:rPr lang="hu-HU" sz="1400" b="0" kern="1200" dirty="0">
              <a:solidFill>
                <a:schemeClr val="tx1"/>
              </a:solidFill>
              <a:latin typeface="Montserrat" panose="00000500000000000000" pitchFamily="2" charset="0"/>
              <a:ea typeface="+mn-ea"/>
              <a:cs typeface="+mn-cs"/>
            </a:rPr>
            <a:t>Central </a:t>
          </a:r>
          <a:r>
            <a:rPr lang="hu-HU" sz="1400" b="0" kern="1200" dirty="0" err="1">
              <a:solidFill>
                <a:schemeClr val="tx1"/>
              </a:solidFill>
              <a:latin typeface="Montserrat" panose="00000500000000000000" pitchFamily="2" charset="0"/>
              <a:ea typeface="+mn-ea"/>
              <a:cs typeface="+mn-cs"/>
            </a:rPr>
            <a:t>Composit</a:t>
          </a:r>
          <a:r>
            <a:rPr lang="hu-HU" sz="1400" b="0" kern="1200" dirty="0">
              <a:solidFill>
                <a:schemeClr val="tx1"/>
              </a:solidFill>
              <a:latin typeface="Montserrat" panose="00000500000000000000" pitchFamily="2" charset="0"/>
              <a:ea typeface="+mn-ea"/>
              <a:cs typeface="+mn-cs"/>
            </a:rPr>
            <a:t>   </a:t>
          </a:r>
          <a:r>
            <a:rPr lang="el-GR" sz="1400" b="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Δ</a:t>
          </a:r>
          <a:r>
            <a:rPr lang="hu-HU" sz="1400" b="0" kern="1200" dirty="0" err="1">
              <a:solidFill>
                <a:schemeClr val="tx1"/>
              </a:solidFill>
              <a:latin typeface="Montserrat" panose="00000500000000000000" pitchFamily="2" charset="0"/>
              <a:ea typeface="+mn-ea"/>
              <a:cs typeface="+mn-cs"/>
            </a:rPr>
            <a:t>neg</a:t>
          </a:r>
          <a:r>
            <a:rPr lang="hu-HU" sz="1400" b="0" kern="1200" dirty="0">
              <a:solidFill>
                <a:schemeClr val="tx1"/>
              </a:solidFill>
              <a:latin typeface="Montserrat" panose="00000500000000000000" pitchFamily="2" charset="0"/>
              <a:ea typeface="+mn-ea"/>
              <a:cs typeface="+mn-cs"/>
            </a:rPr>
            <a:t>: 0.0%   </a:t>
          </a:r>
          <a:r>
            <a:rPr lang="el-GR" sz="1400" b="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Δ</a:t>
          </a:r>
          <a:r>
            <a:rPr lang="hu-HU" sz="1400" b="0" kern="1200" dirty="0" err="1">
              <a:solidFill>
                <a:schemeClr val="tx1"/>
              </a:solidFill>
              <a:latin typeface="Montserrat" panose="00000500000000000000" pitchFamily="2" charset="0"/>
              <a:ea typeface="+mn-ea"/>
              <a:cs typeface="+mn-cs"/>
            </a:rPr>
            <a:t>poz</a:t>
          </a:r>
          <a:r>
            <a:rPr lang="hu-HU" sz="1400" b="0" kern="1200" dirty="0">
              <a:solidFill>
                <a:schemeClr val="tx1"/>
              </a:solidFill>
              <a:latin typeface="Montserrat" panose="00000500000000000000" pitchFamily="2" charset="0"/>
              <a:ea typeface="+mn-ea"/>
              <a:cs typeface="+mn-cs"/>
            </a:rPr>
            <a:t>: 0.0%   </a:t>
          </a:r>
          <a:r>
            <a:rPr lang="hu-HU" sz="1400" b="0" kern="1200" dirty="0" err="1">
              <a:solidFill>
                <a:schemeClr val="tx1"/>
              </a:solidFill>
              <a:latin typeface="Montserrat" panose="00000500000000000000" pitchFamily="2" charset="0"/>
              <a:ea typeface="+mn-ea"/>
              <a:cs typeface="+mn-cs"/>
            </a:rPr>
            <a:t>cases</a:t>
          </a:r>
          <a:r>
            <a:rPr lang="hu-HU" sz="1400" b="0" kern="1200" dirty="0">
              <a:solidFill>
                <a:schemeClr val="tx1"/>
              </a:solidFill>
              <a:latin typeface="Montserrat" panose="00000500000000000000" pitchFamily="2" charset="0"/>
              <a:ea typeface="+mn-ea"/>
              <a:cs typeface="+mn-cs"/>
            </a:rPr>
            <a:t>: 273</a:t>
          </a:r>
          <a:r>
            <a:rPr lang="hu-HU" sz="1400" b="0" kern="1200" dirty="0">
              <a:latin typeface="Montserrat" panose="00000500000000000000" pitchFamily="2" charset="0"/>
            </a:rPr>
            <a:t>	</a:t>
          </a:r>
          <a:endParaRPr lang="en-US" sz="1400" b="0" kern="1200" dirty="0">
            <a:latin typeface="Montserrat" panose="00000500000000000000" pitchFamily="2" charset="0"/>
          </a:endParaRPr>
        </a:p>
      </dgm:t>
    </dgm:pt>
    <dgm:pt modelId="{650FD270-7E85-4AD8-84C0-93C91499D4E9}" type="parTrans" cxnId="{41D9434C-97A4-43C4-AC6A-7CF640CD169D}">
      <dgm:prSet/>
      <dgm:spPr/>
      <dgm:t>
        <a:bodyPr/>
        <a:lstStyle/>
        <a:p>
          <a:endParaRPr lang="en-US"/>
        </a:p>
      </dgm:t>
    </dgm:pt>
    <dgm:pt modelId="{2087085F-087B-41C5-83C3-B0348412496D}" type="sibTrans" cxnId="{41D9434C-97A4-43C4-AC6A-7CF640CD169D}">
      <dgm:prSet/>
      <dgm:spPr/>
      <dgm:t>
        <a:bodyPr/>
        <a:lstStyle/>
        <a:p>
          <a:endParaRPr lang="en-US"/>
        </a:p>
      </dgm:t>
    </dgm:pt>
    <dgm:pt modelId="{CA713E19-6BC3-4EAD-95E6-DF4DEE9EB28A}">
      <dgm:prSet phldrT="[Text]" custT="1"/>
      <dgm:spPr/>
      <dgm:t>
        <a:bodyPr/>
        <a:lstStyle/>
        <a:p>
          <a:r>
            <a:rPr lang="hu-HU" sz="1400" b="0" dirty="0" err="1">
              <a:latin typeface="Montserrat" panose="00000500000000000000" pitchFamily="2" charset="0"/>
            </a:rPr>
            <a:t>Fractional</a:t>
          </a:r>
          <a:r>
            <a:rPr lang="hu-HU" sz="1400" b="0" dirty="0">
              <a:latin typeface="Montserrat" panose="00000500000000000000" pitchFamily="2" charset="0"/>
            </a:rPr>
            <a:t> </a:t>
          </a:r>
          <a:r>
            <a:rPr lang="hu-HU" sz="1400" b="0" dirty="0" err="1">
              <a:latin typeface="Montserrat" panose="00000500000000000000" pitchFamily="2" charset="0"/>
            </a:rPr>
            <a:t>Factorial</a:t>
          </a:r>
          <a:r>
            <a:rPr lang="hu-HU" sz="1400" b="0" dirty="0">
              <a:latin typeface="Montserrat" panose="00000500000000000000" pitchFamily="2" charset="0"/>
            </a:rPr>
            <a:t>   </a:t>
          </a:r>
          <a:r>
            <a:rPr lang="el-GR" sz="1400" b="0" dirty="0">
              <a:latin typeface="+mj-lt"/>
            </a:rPr>
            <a:t>Δ</a:t>
          </a:r>
          <a:r>
            <a:rPr lang="hu-HU" sz="1400" b="0" dirty="0" err="1">
              <a:latin typeface="Montserrat" panose="00000500000000000000" pitchFamily="2" charset="0"/>
            </a:rPr>
            <a:t>neg</a:t>
          </a:r>
          <a:r>
            <a:rPr lang="hu-HU" sz="1400" b="0" dirty="0">
              <a:latin typeface="Montserrat" panose="00000500000000000000" pitchFamily="2" charset="0"/>
            </a:rPr>
            <a:t>: 0.0%   </a:t>
          </a:r>
          <a:r>
            <a:rPr lang="el-GR" sz="1400" b="0" dirty="0">
              <a:latin typeface="+mj-lt"/>
            </a:rPr>
            <a:t>Δ</a:t>
          </a:r>
          <a:r>
            <a:rPr lang="hu-HU" sz="1400" b="0" dirty="0" err="1">
              <a:latin typeface="Montserrat" panose="00000500000000000000" pitchFamily="2" charset="0"/>
            </a:rPr>
            <a:t>poz</a:t>
          </a:r>
          <a:r>
            <a:rPr lang="hu-HU" sz="1400" b="0" dirty="0">
              <a:latin typeface="Montserrat" panose="00000500000000000000" pitchFamily="2" charset="0"/>
            </a:rPr>
            <a:t>: 0.0%   </a:t>
          </a:r>
          <a:r>
            <a:rPr lang="hu-HU" sz="1400" b="0" dirty="0" err="1">
              <a:latin typeface="Montserrat" panose="00000500000000000000" pitchFamily="2" charset="0"/>
            </a:rPr>
            <a:t>cases</a:t>
          </a:r>
          <a:r>
            <a:rPr lang="hu-HU" sz="1400" b="0" dirty="0">
              <a:latin typeface="Montserrat" panose="00000500000000000000" pitchFamily="2" charset="0"/>
            </a:rPr>
            <a:t>: 256   </a:t>
          </a:r>
          <a:endParaRPr lang="en-US" sz="1400" b="0" dirty="0">
            <a:latin typeface="Montserrat" panose="00000500000000000000" pitchFamily="2" charset="0"/>
          </a:endParaRPr>
        </a:p>
      </dgm:t>
    </dgm:pt>
    <dgm:pt modelId="{01A2D0D8-1E1E-48AD-8622-9DC9B3D2F0FB}" type="parTrans" cxnId="{68D48529-268D-4609-881A-19743C59DA60}">
      <dgm:prSet/>
      <dgm:spPr/>
      <dgm:t>
        <a:bodyPr/>
        <a:lstStyle/>
        <a:p>
          <a:endParaRPr lang="en-US"/>
        </a:p>
      </dgm:t>
    </dgm:pt>
    <dgm:pt modelId="{6B79CA8A-E48D-43DC-A0F0-CB5DA0DFCBFD}" type="sibTrans" cxnId="{68D48529-268D-4609-881A-19743C59DA60}">
      <dgm:prSet/>
      <dgm:spPr/>
      <dgm:t>
        <a:bodyPr/>
        <a:lstStyle/>
        <a:p>
          <a:endParaRPr lang="en-US"/>
        </a:p>
      </dgm:t>
    </dgm:pt>
    <dgm:pt modelId="{06F3477A-1E7F-4CC2-A42B-B726F661623A}">
      <dgm:prSet phldrT="[Text]" custT="1"/>
      <dgm:spPr/>
      <dgm:t>
        <a:bodyPr/>
        <a:lstStyle/>
        <a:p>
          <a:r>
            <a:rPr lang="hu-HU" sz="1400" b="0" dirty="0" err="1">
              <a:latin typeface="Montserrat" panose="00000500000000000000" pitchFamily="2" charset="0"/>
            </a:rPr>
            <a:t>Box-Behnken</a:t>
          </a:r>
          <a:r>
            <a:rPr lang="hu-HU" sz="1400" b="0" dirty="0">
              <a:latin typeface="Montserrat" panose="00000500000000000000" pitchFamily="2" charset="0"/>
            </a:rPr>
            <a:t>   </a:t>
          </a:r>
          <a:r>
            <a:rPr lang="el-GR" sz="1400" b="0" dirty="0">
              <a:latin typeface="+mj-lt"/>
            </a:rPr>
            <a:t>Δ</a:t>
          </a:r>
          <a:r>
            <a:rPr lang="hu-HU" sz="1400" b="0" dirty="0" err="1">
              <a:latin typeface="Montserrat" panose="00000500000000000000" pitchFamily="2" charset="0"/>
            </a:rPr>
            <a:t>neg</a:t>
          </a:r>
          <a:r>
            <a:rPr lang="hu-HU" sz="1400" b="0" dirty="0">
              <a:latin typeface="Montserrat" panose="00000500000000000000" pitchFamily="2" charset="0"/>
            </a:rPr>
            <a:t>: </a:t>
          </a:r>
          <a:r>
            <a:rPr lang="hu-HU" sz="1400" b="0" dirty="0">
              <a:solidFill>
                <a:schemeClr val="tx1"/>
              </a:solidFill>
              <a:effectLst/>
              <a:latin typeface="Montserrat" panose="00000500000000000000" pitchFamily="2" charset="0"/>
            </a:rPr>
            <a:t>41.41%</a:t>
          </a:r>
          <a:r>
            <a:rPr lang="hu-HU" sz="1400" b="0" dirty="0">
              <a:latin typeface="Montserrat" panose="00000500000000000000" pitchFamily="2" charset="0"/>
            </a:rPr>
            <a:t>   </a:t>
          </a:r>
          <a:r>
            <a:rPr lang="el-GR" sz="1400" b="0" dirty="0">
              <a:latin typeface="+mj-lt"/>
            </a:rPr>
            <a:t>Δ</a:t>
          </a:r>
          <a:r>
            <a:rPr lang="hu-HU" sz="1400" b="0" dirty="0" err="1">
              <a:latin typeface="Montserrat" panose="00000500000000000000" pitchFamily="2" charset="0"/>
            </a:rPr>
            <a:t>poz</a:t>
          </a:r>
          <a:r>
            <a:rPr lang="hu-HU" sz="1400" b="0" dirty="0">
              <a:latin typeface="Montserrat" panose="00000500000000000000" pitchFamily="2" charset="0"/>
            </a:rPr>
            <a:t>: </a:t>
          </a:r>
          <a:r>
            <a:rPr lang="hu-HU" sz="1400" b="0" dirty="0">
              <a:solidFill>
                <a:schemeClr val="tx1"/>
              </a:solidFill>
              <a:effectLst/>
              <a:latin typeface="Montserrat" panose="00000500000000000000" pitchFamily="2" charset="0"/>
            </a:rPr>
            <a:t>44.89</a:t>
          </a:r>
          <a:r>
            <a:rPr lang="hu-HU" sz="1400" b="0" dirty="0">
              <a:latin typeface="Montserrat" panose="00000500000000000000" pitchFamily="2" charset="0"/>
            </a:rPr>
            <a:t>%   </a:t>
          </a:r>
          <a:r>
            <a:rPr lang="hu-HU" sz="1400" b="0" dirty="0" err="1">
              <a:latin typeface="Montserrat" panose="00000500000000000000" pitchFamily="2" charset="0"/>
            </a:rPr>
            <a:t>cases</a:t>
          </a:r>
          <a:r>
            <a:rPr lang="hu-HU" sz="1400" b="0" dirty="0">
              <a:latin typeface="Montserrat" panose="00000500000000000000" pitchFamily="2" charset="0"/>
            </a:rPr>
            <a:t>: 113</a:t>
          </a:r>
          <a:endParaRPr lang="en-US" sz="1400" b="0" dirty="0">
            <a:latin typeface="Montserrat" panose="00000500000000000000" pitchFamily="2" charset="0"/>
          </a:endParaRPr>
        </a:p>
      </dgm:t>
    </dgm:pt>
    <dgm:pt modelId="{53BE8B2F-C080-42F1-BD1F-BA930AD93637}" type="parTrans" cxnId="{407F6E7E-E2E1-4483-9DD3-42A90647C250}">
      <dgm:prSet/>
      <dgm:spPr/>
      <dgm:t>
        <a:bodyPr/>
        <a:lstStyle/>
        <a:p>
          <a:endParaRPr lang="en-US"/>
        </a:p>
      </dgm:t>
    </dgm:pt>
    <dgm:pt modelId="{E7150C05-F34F-483E-9D94-5D29B9C8D1F6}" type="sibTrans" cxnId="{407F6E7E-E2E1-4483-9DD3-42A90647C250}">
      <dgm:prSet/>
      <dgm:spPr/>
      <dgm:t>
        <a:bodyPr/>
        <a:lstStyle/>
        <a:p>
          <a:endParaRPr lang="en-US"/>
        </a:p>
      </dgm:t>
    </dgm:pt>
    <dgm:pt modelId="{3AC0B45E-A353-41DF-974A-74BECA3B9970}">
      <dgm:prSet phldrT="[Text]" custT="1"/>
      <dgm:spPr/>
      <dgm:t>
        <a:bodyPr/>
        <a:lstStyle/>
        <a:p>
          <a:r>
            <a:rPr lang="hu-HU" sz="1400" b="1" dirty="0">
              <a:latin typeface="Montserrat" panose="00000500000000000000" pitchFamily="2" charset="0"/>
            </a:rPr>
            <a:t>Plakett-</a:t>
          </a:r>
          <a:r>
            <a:rPr lang="hu-HU" sz="1400" b="1" dirty="0" err="1">
              <a:latin typeface="Montserrat" panose="00000500000000000000" pitchFamily="2" charset="0"/>
            </a:rPr>
            <a:t>Burman</a:t>
          </a:r>
          <a:r>
            <a:rPr lang="hu-HU" sz="1400" b="1" dirty="0">
              <a:latin typeface="Montserrat" panose="00000500000000000000" pitchFamily="2" charset="0"/>
            </a:rPr>
            <a:t>   </a:t>
          </a:r>
          <a:r>
            <a:rPr lang="el-GR" sz="1400" b="1" dirty="0">
              <a:latin typeface="+mj-lt"/>
            </a:rPr>
            <a:t>Δ</a:t>
          </a:r>
          <a:r>
            <a:rPr lang="hu-HU" sz="1400" b="1" dirty="0" err="1">
              <a:latin typeface="Montserrat" panose="00000500000000000000" pitchFamily="2" charset="0"/>
            </a:rPr>
            <a:t>neg</a:t>
          </a:r>
          <a:r>
            <a:rPr lang="hu-HU" sz="1400" b="1" dirty="0">
              <a:latin typeface="Montserrat" panose="00000500000000000000" pitchFamily="2" charset="0"/>
            </a:rPr>
            <a:t>: 20.20</a:t>
          </a:r>
          <a:r>
            <a:rPr lang="hu-HU" sz="1400" b="1" dirty="0">
              <a:solidFill>
                <a:schemeClr val="tx1"/>
              </a:solidFill>
              <a:effectLst/>
              <a:latin typeface="Montserrat" panose="00000500000000000000" pitchFamily="2" charset="0"/>
            </a:rPr>
            <a:t>%</a:t>
          </a:r>
          <a:r>
            <a:rPr lang="hu-HU" sz="1400" b="1" dirty="0">
              <a:latin typeface="Montserrat" panose="00000500000000000000" pitchFamily="2" charset="0"/>
            </a:rPr>
            <a:t>   </a:t>
          </a:r>
          <a:r>
            <a:rPr lang="el-GR" sz="1400" b="1" dirty="0">
              <a:latin typeface="+mj-lt"/>
            </a:rPr>
            <a:t>Δ</a:t>
          </a:r>
          <a:r>
            <a:rPr lang="hu-HU" sz="1400" b="1" dirty="0" err="1">
              <a:latin typeface="Montserrat" panose="00000500000000000000" pitchFamily="2" charset="0"/>
            </a:rPr>
            <a:t>poz</a:t>
          </a:r>
          <a:r>
            <a:rPr lang="hu-HU" sz="1400" b="1" dirty="0">
              <a:latin typeface="Montserrat" panose="00000500000000000000" pitchFamily="2" charset="0"/>
            </a:rPr>
            <a:t>: 18.37%   </a:t>
          </a:r>
          <a:r>
            <a:rPr lang="hu-HU" sz="1400" b="1" dirty="0" err="1">
              <a:latin typeface="Montserrat" panose="00000500000000000000" pitchFamily="2" charset="0"/>
            </a:rPr>
            <a:t>cases</a:t>
          </a:r>
          <a:r>
            <a:rPr lang="hu-HU" sz="1400" b="1" dirty="0">
              <a:latin typeface="Montserrat" panose="00000500000000000000" pitchFamily="2" charset="0"/>
            </a:rPr>
            <a:t>: 12</a:t>
          </a:r>
          <a:endParaRPr lang="en-US" sz="1400" b="1" dirty="0">
            <a:latin typeface="Montserrat" panose="00000500000000000000" pitchFamily="2" charset="0"/>
          </a:endParaRPr>
        </a:p>
      </dgm:t>
    </dgm:pt>
    <dgm:pt modelId="{98A66684-A911-4759-BF69-E80547C8E235}" type="parTrans" cxnId="{D2407A07-D223-456C-AF57-AB49B8F84A48}">
      <dgm:prSet/>
      <dgm:spPr/>
      <dgm:t>
        <a:bodyPr/>
        <a:lstStyle/>
        <a:p>
          <a:endParaRPr lang="en-US"/>
        </a:p>
      </dgm:t>
    </dgm:pt>
    <dgm:pt modelId="{1BDC5C95-CA75-42D7-BF79-2C4491A20AEA}" type="sibTrans" cxnId="{D2407A07-D223-456C-AF57-AB49B8F84A48}">
      <dgm:prSet/>
      <dgm:spPr/>
      <dgm:t>
        <a:bodyPr/>
        <a:lstStyle/>
        <a:p>
          <a:endParaRPr lang="en-US"/>
        </a:p>
      </dgm:t>
    </dgm:pt>
    <dgm:pt modelId="{C2A0AF9A-E2B7-4394-8516-F716A1941E78}" type="pres">
      <dgm:prSet presAssocID="{7E57C8C0-2DFC-4C56-B40A-3B511061B129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17501C5F-EA32-4EA8-B542-93A4C8B05E46}" type="pres">
      <dgm:prSet presAssocID="{DF19B061-D875-488D-A56B-AB36BF7FF097}" presName="Parent" presStyleLbl="node1" presStyleIdx="0" presStyleCnt="2" custScaleX="108920" custScaleY="112854" custLinFactNeighborX="-33478">
        <dgm:presLayoutVars>
          <dgm:chMax val="4"/>
          <dgm:chPref val="3"/>
        </dgm:presLayoutVars>
      </dgm:prSet>
      <dgm:spPr/>
    </dgm:pt>
    <dgm:pt modelId="{0F502FA4-0C5D-41D1-A0D1-1A9BF6CDC178}" type="pres">
      <dgm:prSet presAssocID="{588CE98F-2AC5-437F-BEB4-34327C56A94E}" presName="Accent" presStyleLbl="node1" presStyleIdx="1" presStyleCnt="2" custScaleX="108969" custLinFactNeighborX="-24978" custLinFactNeighborY="440"/>
      <dgm:spPr/>
    </dgm:pt>
    <dgm:pt modelId="{509F7580-C44B-4103-8CE4-206C60AE30E4}" type="pres">
      <dgm:prSet presAssocID="{588CE98F-2AC5-437F-BEB4-34327C56A94E}" presName="Image1" presStyleLbl="fgImgPlace1" presStyleIdx="0" presStyleCnt="4" custLinFactNeighborX="3437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 75% with solid fill"/>
        </a:ext>
      </dgm:extLst>
    </dgm:pt>
    <dgm:pt modelId="{1583D1A9-7290-4A31-8922-25DBF0873C95}" type="pres">
      <dgm:prSet presAssocID="{588CE98F-2AC5-437F-BEB4-34327C56A94E}" presName="Child1" presStyleLbl="revTx" presStyleIdx="0" presStyleCnt="4" custScaleX="564064" custLinFactX="100000" custLinFactNeighborX="175069" custLinFactNeighborY="-1322">
        <dgm:presLayoutVars>
          <dgm:chMax val="0"/>
          <dgm:chPref val="0"/>
          <dgm:bulletEnabled val="1"/>
        </dgm:presLayoutVars>
      </dgm:prSet>
      <dgm:spPr/>
    </dgm:pt>
    <dgm:pt modelId="{6AFB118A-69C6-452F-892F-4F5E57DE6C50}" type="pres">
      <dgm:prSet presAssocID="{CA713E19-6BC3-4EAD-95E6-DF4DEE9EB28A}" presName="Image2" presStyleCnt="0"/>
      <dgm:spPr/>
    </dgm:pt>
    <dgm:pt modelId="{6126D7AF-EB59-425D-B35D-CE74089626AB}" type="pres">
      <dgm:prSet presAssocID="{CA713E19-6BC3-4EAD-95E6-DF4DEE9EB28A}" presName="Image" presStyleLbl="fgImgPlace1" presStyleIdx="1" presStyleCnt="4" custLinFactNeighborX="11715" custLinFactNeighborY="7811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 66% with solid fill"/>
        </a:ext>
      </dgm:extLst>
    </dgm:pt>
    <dgm:pt modelId="{E89D18FA-C7A7-47CD-BDAA-C72EA5783F4D}" type="pres">
      <dgm:prSet presAssocID="{CA713E19-6BC3-4EAD-95E6-DF4DEE9EB28A}" presName="Child2" presStyleLbl="revTx" presStyleIdx="1" presStyleCnt="4" custScaleX="564932" custLinFactX="100000" custLinFactNeighborX="144713" custLinFactNeighborY="5743">
        <dgm:presLayoutVars>
          <dgm:chMax val="0"/>
          <dgm:chPref val="0"/>
          <dgm:bulletEnabled val="1"/>
        </dgm:presLayoutVars>
      </dgm:prSet>
      <dgm:spPr/>
    </dgm:pt>
    <dgm:pt modelId="{C5E616C9-BF67-4F15-9B13-0312782BB563}" type="pres">
      <dgm:prSet presAssocID="{06F3477A-1E7F-4CC2-A42B-B726F661623A}" presName="Image3" presStyleCnt="0"/>
      <dgm:spPr/>
    </dgm:pt>
    <dgm:pt modelId="{7CE04DA0-DCEC-4B75-8044-00FCC24DE908}" type="pres">
      <dgm:prSet presAssocID="{06F3477A-1E7F-4CC2-A42B-B726F661623A}" presName="Image" presStyleLbl="fgImgPlace1" presStyleIdx="2" presStyleCnt="4" custLinFactNeighborX="11715" custLinFactNeighborY="-312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 33% with solid fill"/>
        </a:ext>
      </dgm:extLst>
    </dgm:pt>
    <dgm:pt modelId="{F0D2B5AD-A742-4E94-8EAE-3BEE55B1FFA4}" type="pres">
      <dgm:prSet presAssocID="{06F3477A-1E7F-4CC2-A42B-B726F661623A}" presName="Child3" presStyleLbl="revTx" presStyleIdx="2" presStyleCnt="4" custScaleX="565342" custLinFactX="100000" custLinFactNeighborX="145019" custLinFactNeighborY="-4226">
        <dgm:presLayoutVars>
          <dgm:chMax val="0"/>
          <dgm:chPref val="0"/>
          <dgm:bulletEnabled val="1"/>
        </dgm:presLayoutVars>
      </dgm:prSet>
      <dgm:spPr/>
    </dgm:pt>
    <dgm:pt modelId="{2DEC02DB-81E1-4700-82A4-3D7A03435EA4}" type="pres">
      <dgm:prSet presAssocID="{3AC0B45E-A353-41DF-974A-74BECA3B9970}" presName="Image4" presStyleCnt="0"/>
      <dgm:spPr/>
    </dgm:pt>
    <dgm:pt modelId="{15C4808E-4BF3-459F-92E4-671E91C49E4C}" type="pres">
      <dgm:prSet presAssocID="{3AC0B45E-A353-41DF-974A-74BECA3B9970}" presName="Image" presStyleLbl="fgImgPlace1" presStyleIdx="3" presStyleCnt="4" custLinFactNeighborX="31239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 25% with solid fill"/>
        </a:ext>
      </dgm:extLst>
    </dgm:pt>
    <dgm:pt modelId="{7015CAF0-7D80-4CDB-AF25-DF792B686CA5}" type="pres">
      <dgm:prSet presAssocID="{3AC0B45E-A353-41DF-974A-74BECA3B9970}" presName="Child4" presStyleLbl="revTx" presStyleIdx="3" presStyleCnt="4" custScaleX="586211" custLinFactX="100000" custLinFactNeighborX="191593">
        <dgm:presLayoutVars>
          <dgm:chMax val="0"/>
          <dgm:chPref val="0"/>
          <dgm:bulletEnabled val="1"/>
        </dgm:presLayoutVars>
      </dgm:prSet>
      <dgm:spPr/>
    </dgm:pt>
  </dgm:ptLst>
  <dgm:cxnLst>
    <dgm:cxn modelId="{D2407A07-D223-456C-AF57-AB49B8F84A48}" srcId="{DF19B061-D875-488D-A56B-AB36BF7FF097}" destId="{3AC0B45E-A353-41DF-974A-74BECA3B9970}" srcOrd="3" destOrd="0" parTransId="{98A66684-A911-4759-BF69-E80547C8E235}" sibTransId="{1BDC5C95-CA75-42D7-BF79-2C4491A20AEA}"/>
    <dgm:cxn modelId="{68D48529-268D-4609-881A-19743C59DA60}" srcId="{DF19B061-D875-488D-A56B-AB36BF7FF097}" destId="{CA713E19-6BC3-4EAD-95E6-DF4DEE9EB28A}" srcOrd="1" destOrd="0" parTransId="{01A2D0D8-1E1E-48AD-8622-9DC9B3D2F0FB}" sibTransId="{6B79CA8A-E48D-43DC-A0F0-CB5DA0DFCBFD}"/>
    <dgm:cxn modelId="{9E849A35-AC3A-4820-93DF-C31962D2A9AB}" type="presOf" srcId="{06F3477A-1E7F-4CC2-A42B-B726F661623A}" destId="{F0D2B5AD-A742-4E94-8EAE-3BEE55B1FFA4}" srcOrd="0" destOrd="0" presId="urn:microsoft.com/office/officeart/2011/layout/RadialPictureList"/>
    <dgm:cxn modelId="{41D9434C-97A4-43C4-AC6A-7CF640CD169D}" srcId="{DF19B061-D875-488D-A56B-AB36BF7FF097}" destId="{588CE98F-2AC5-437F-BEB4-34327C56A94E}" srcOrd="0" destOrd="0" parTransId="{650FD270-7E85-4AD8-84C0-93C91499D4E9}" sibTransId="{2087085F-087B-41C5-83C3-B0348412496D}"/>
    <dgm:cxn modelId="{FCAB454D-870A-48C8-8730-84F44589BFC2}" type="presOf" srcId="{DF19B061-D875-488D-A56B-AB36BF7FF097}" destId="{17501C5F-EA32-4EA8-B542-93A4C8B05E46}" srcOrd="0" destOrd="0" presId="urn:microsoft.com/office/officeart/2011/layout/RadialPictureList"/>
    <dgm:cxn modelId="{407F6E7E-E2E1-4483-9DD3-42A90647C250}" srcId="{DF19B061-D875-488D-A56B-AB36BF7FF097}" destId="{06F3477A-1E7F-4CC2-A42B-B726F661623A}" srcOrd="2" destOrd="0" parTransId="{53BE8B2F-C080-42F1-BD1F-BA930AD93637}" sibTransId="{E7150C05-F34F-483E-9D94-5D29B9C8D1F6}"/>
    <dgm:cxn modelId="{9BAD2C82-99BE-4F6E-ADA4-006DDFC83EA7}" type="presOf" srcId="{CA713E19-6BC3-4EAD-95E6-DF4DEE9EB28A}" destId="{E89D18FA-C7A7-47CD-BDAA-C72EA5783F4D}" srcOrd="0" destOrd="0" presId="urn:microsoft.com/office/officeart/2011/layout/RadialPictureList"/>
    <dgm:cxn modelId="{F9998E92-6A83-4010-B3C9-D3B5CFE609E3}" srcId="{7E57C8C0-2DFC-4C56-B40A-3B511061B129}" destId="{DF19B061-D875-488D-A56B-AB36BF7FF097}" srcOrd="0" destOrd="0" parTransId="{3D27FCEF-473F-4DE8-9CFB-04FF31FAAD7B}" sibTransId="{F3F136FE-F23C-40C8-9CDA-B51E0EC7E837}"/>
    <dgm:cxn modelId="{020F409F-20E0-40CC-9E73-9A0DCAAB62C5}" type="presOf" srcId="{7E57C8C0-2DFC-4C56-B40A-3B511061B129}" destId="{C2A0AF9A-E2B7-4394-8516-F716A1941E78}" srcOrd="0" destOrd="0" presId="urn:microsoft.com/office/officeart/2011/layout/RadialPictureList"/>
    <dgm:cxn modelId="{E6385BA3-4972-454B-ABD1-3D133F2562F1}" type="presOf" srcId="{588CE98F-2AC5-437F-BEB4-34327C56A94E}" destId="{1583D1A9-7290-4A31-8922-25DBF0873C95}" srcOrd="0" destOrd="0" presId="urn:microsoft.com/office/officeart/2011/layout/RadialPictureList"/>
    <dgm:cxn modelId="{2B4172C1-D044-47BB-8996-8CDEC6FD18C5}" type="presOf" srcId="{3AC0B45E-A353-41DF-974A-74BECA3B9970}" destId="{7015CAF0-7D80-4CDB-AF25-DF792B686CA5}" srcOrd="0" destOrd="0" presId="urn:microsoft.com/office/officeart/2011/layout/RadialPictureList"/>
    <dgm:cxn modelId="{728B89D2-B869-4872-AD28-83783DF6E65C}" type="presParOf" srcId="{C2A0AF9A-E2B7-4394-8516-F716A1941E78}" destId="{17501C5F-EA32-4EA8-B542-93A4C8B05E46}" srcOrd="0" destOrd="0" presId="urn:microsoft.com/office/officeart/2011/layout/RadialPictureList"/>
    <dgm:cxn modelId="{B9EA7588-7A8E-4EDC-90AD-40A36F8F615A}" type="presParOf" srcId="{C2A0AF9A-E2B7-4394-8516-F716A1941E78}" destId="{0F502FA4-0C5D-41D1-A0D1-1A9BF6CDC178}" srcOrd="1" destOrd="0" presId="urn:microsoft.com/office/officeart/2011/layout/RadialPictureList"/>
    <dgm:cxn modelId="{55409902-62FF-4493-B5D4-6DADCC91BC9C}" type="presParOf" srcId="{C2A0AF9A-E2B7-4394-8516-F716A1941E78}" destId="{509F7580-C44B-4103-8CE4-206C60AE30E4}" srcOrd="2" destOrd="0" presId="urn:microsoft.com/office/officeart/2011/layout/RadialPictureList"/>
    <dgm:cxn modelId="{86E12F31-7466-457E-8817-B9F2108268D0}" type="presParOf" srcId="{C2A0AF9A-E2B7-4394-8516-F716A1941E78}" destId="{1583D1A9-7290-4A31-8922-25DBF0873C95}" srcOrd="3" destOrd="0" presId="urn:microsoft.com/office/officeart/2011/layout/RadialPictureList"/>
    <dgm:cxn modelId="{6CC4AAB4-F64F-4FDB-9E11-22A17A05D79E}" type="presParOf" srcId="{C2A0AF9A-E2B7-4394-8516-F716A1941E78}" destId="{6AFB118A-69C6-452F-892F-4F5E57DE6C50}" srcOrd="4" destOrd="0" presId="urn:microsoft.com/office/officeart/2011/layout/RadialPictureList"/>
    <dgm:cxn modelId="{B8088611-A201-4FC9-95E2-AA1B643D3A15}" type="presParOf" srcId="{6AFB118A-69C6-452F-892F-4F5E57DE6C50}" destId="{6126D7AF-EB59-425D-B35D-CE74089626AB}" srcOrd="0" destOrd="0" presId="urn:microsoft.com/office/officeart/2011/layout/RadialPictureList"/>
    <dgm:cxn modelId="{E6E1E889-DFCE-4378-9010-DD31A4A45A2B}" type="presParOf" srcId="{C2A0AF9A-E2B7-4394-8516-F716A1941E78}" destId="{E89D18FA-C7A7-47CD-BDAA-C72EA5783F4D}" srcOrd="5" destOrd="0" presId="urn:microsoft.com/office/officeart/2011/layout/RadialPictureList"/>
    <dgm:cxn modelId="{C4418092-44ED-4688-8A09-5173FA7C6D3F}" type="presParOf" srcId="{C2A0AF9A-E2B7-4394-8516-F716A1941E78}" destId="{C5E616C9-BF67-4F15-9B13-0312782BB563}" srcOrd="6" destOrd="0" presId="urn:microsoft.com/office/officeart/2011/layout/RadialPictureList"/>
    <dgm:cxn modelId="{2765364F-CDD1-4018-94B2-00BC9F02FE44}" type="presParOf" srcId="{C5E616C9-BF67-4F15-9B13-0312782BB563}" destId="{7CE04DA0-DCEC-4B75-8044-00FCC24DE908}" srcOrd="0" destOrd="0" presId="urn:microsoft.com/office/officeart/2011/layout/RadialPictureList"/>
    <dgm:cxn modelId="{E1EE5703-38FE-4668-BBBA-C537EBDC395D}" type="presParOf" srcId="{C2A0AF9A-E2B7-4394-8516-F716A1941E78}" destId="{F0D2B5AD-A742-4E94-8EAE-3BEE55B1FFA4}" srcOrd="7" destOrd="0" presId="urn:microsoft.com/office/officeart/2011/layout/RadialPictureList"/>
    <dgm:cxn modelId="{C576BC8C-229F-443E-9B71-663F0F91F7CB}" type="presParOf" srcId="{C2A0AF9A-E2B7-4394-8516-F716A1941E78}" destId="{2DEC02DB-81E1-4700-82A4-3D7A03435EA4}" srcOrd="8" destOrd="0" presId="urn:microsoft.com/office/officeart/2011/layout/RadialPictureList"/>
    <dgm:cxn modelId="{AC2A2DDB-21BB-4FD4-9479-FCFCA5E8EDFA}" type="presParOf" srcId="{2DEC02DB-81E1-4700-82A4-3D7A03435EA4}" destId="{15C4808E-4BF3-459F-92E4-671E91C49E4C}" srcOrd="0" destOrd="0" presId="urn:microsoft.com/office/officeart/2011/layout/RadialPictureList"/>
    <dgm:cxn modelId="{91CAB04B-AB76-4E74-B497-F43C80DF3335}" type="presParOf" srcId="{C2A0AF9A-E2B7-4394-8516-F716A1941E78}" destId="{7015CAF0-7D80-4CDB-AF25-DF792B686CA5}" srcOrd="9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501C5F-EA32-4EA8-B542-93A4C8B05E46}">
      <dsp:nvSpPr>
        <dsp:cNvPr id="0" name=""/>
        <dsp:cNvSpPr/>
      </dsp:nvSpPr>
      <dsp:spPr>
        <a:xfrm>
          <a:off x="3031091" y="750216"/>
          <a:ext cx="1422977" cy="14742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b="0" kern="1200" dirty="0">
              <a:latin typeface="Montserrat" panose="00000500000000000000" pitchFamily="2" charset="0"/>
            </a:rPr>
            <a:t>REFERENCE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b="0" kern="1200" dirty="0">
              <a:latin typeface="Montserrat" panose="00000500000000000000" pitchFamily="2" charset="0"/>
            </a:rPr>
            <a:t>+/- 1 Nm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b="1" kern="1200" dirty="0">
              <a:latin typeface="Montserrat" panose="00000500000000000000" pitchFamily="2" charset="0"/>
            </a:rPr>
            <a:t>6561 </a:t>
          </a:r>
          <a:r>
            <a:rPr lang="hu-HU" sz="1200" b="1" kern="1200" dirty="0" err="1">
              <a:latin typeface="Montserrat" panose="00000500000000000000" pitchFamily="2" charset="0"/>
            </a:rPr>
            <a:t>cases</a:t>
          </a:r>
          <a:endParaRPr lang="hu-HU" sz="1200" b="1" kern="1200" dirty="0">
            <a:latin typeface="Montserrat" panose="00000500000000000000" pitchFamily="2" charset="0"/>
          </a:endParaRPr>
        </a:p>
      </dsp:txBody>
      <dsp:txXfrm>
        <a:off x="3239481" y="966114"/>
        <a:ext cx="1006197" cy="1042445"/>
      </dsp:txXfrm>
    </dsp:sp>
    <dsp:sp modelId="{0F502FA4-0C5D-41D1-A0D1-1A9BF6CDC178}">
      <dsp:nvSpPr>
        <dsp:cNvPr id="0" name=""/>
        <dsp:cNvSpPr/>
      </dsp:nvSpPr>
      <dsp:spPr>
        <a:xfrm>
          <a:off x="2077368" y="119818"/>
          <a:ext cx="2869388" cy="2744866"/>
        </a:xfrm>
        <a:prstGeom prst="blockArc">
          <a:avLst>
            <a:gd name="adj1" fmla="val 16509444"/>
            <a:gd name="adj2" fmla="val 5088054"/>
            <a:gd name="adj3" fmla="val 52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9F7580-C44B-4103-8CE4-206C60AE30E4}">
      <dsp:nvSpPr>
        <dsp:cNvPr id="0" name=""/>
        <dsp:cNvSpPr/>
      </dsp:nvSpPr>
      <dsp:spPr>
        <a:xfrm>
          <a:off x="4723973" y="0"/>
          <a:ext cx="700017" cy="69987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83D1A9-7290-4A31-8922-25DBF0873C95}">
      <dsp:nvSpPr>
        <dsp:cNvPr id="0" name=""/>
        <dsp:cNvSpPr/>
      </dsp:nvSpPr>
      <dsp:spPr>
        <a:xfrm>
          <a:off x="5639974" y="0"/>
          <a:ext cx="5285640" cy="677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hu-HU" sz="1400" b="0" kern="1200" dirty="0">
              <a:solidFill>
                <a:schemeClr val="tx1"/>
              </a:solidFill>
              <a:latin typeface="Montserrat" panose="00000500000000000000" pitchFamily="2" charset="0"/>
              <a:ea typeface="+mn-ea"/>
              <a:cs typeface="+mn-cs"/>
            </a:rPr>
            <a:t>Central </a:t>
          </a:r>
          <a:r>
            <a:rPr lang="hu-HU" sz="1400" b="0" kern="1200" dirty="0" err="1">
              <a:solidFill>
                <a:schemeClr val="tx1"/>
              </a:solidFill>
              <a:latin typeface="Montserrat" panose="00000500000000000000" pitchFamily="2" charset="0"/>
              <a:ea typeface="+mn-ea"/>
              <a:cs typeface="+mn-cs"/>
            </a:rPr>
            <a:t>Composit</a:t>
          </a:r>
          <a:r>
            <a:rPr lang="hu-HU" sz="1400" b="0" kern="1200" dirty="0">
              <a:solidFill>
                <a:schemeClr val="tx1"/>
              </a:solidFill>
              <a:latin typeface="Montserrat" panose="00000500000000000000" pitchFamily="2" charset="0"/>
              <a:ea typeface="+mn-ea"/>
              <a:cs typeface="+mn-cs"/>
            </a:rPr>
            <a:t>   </a:t>
          </a:r>
          <a:r>
            <a:rPr lang="el-GR" sz="1400" b="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Δ</a:t>
          </a:r>
          <a:r>
            <a:rPr lang="hu-HU" sz="1400" b="0" kern="1200" dirty="0" err="1">
              <a:solidFill>
                <a:schemeClr val="tx1"/>
              </a:solidFill>
              <a:latin typeface="Montserrat" panose="00000500000000000000" pitchFamily="2" charset="0"/>
              <a:ea typeface="+mn-ea"/>
              <a:cs typeface="+mn-cs"/>
            </a:rPr>
            <a:t>neg</a:t>
          </a:r>
          <a:r>
            <a:rPr lang="hu-HU" sz="1400" b="0" kern="1200" dirty="0">
              <a:solidFill>
                <a:schemeClr val="tx1"/>
              </a:solidFill>
              <a:latin typeface="Montserrat" panose="00000500000000000000" pitchFamily="2" charset="0"/>
              <a:ea typeface="+mn-ea"/>
              <a:cs typeface="+mn-cs"/>
            </a:rPr>
            <a:t>: 0.0%   </a:t>
          </a:r>
          <a:r>
            <a:rPr lang="el-GR" sz="1400" b="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Δ</a:t>
          </a:r>
          <a:r>
            <a:rPr lang="hu-HU" sz="1400" b="0" kern="1200" dirty="0" err="1">
              <a:solidFill>
                <a:schemeClr val="tx1"/>
              </a:solidFill>
              <a:latin typeface="Montserrat" panose="00000500000000000000" pitchFamily="2" charset="0"/>
              <a:ea typeface="+mn-ea"/>
              <a:cs typeface="+mn-cs"/>
            </a:rPr>
            <a:t>poz</a:t>
          </a:r>
          <a:r>
            <a:rPr lang="hu-HU" sz="1400" b="0" kern="1200" dirty="0">
              <a:solidFill>
                <a:schemeClr val="tx1"/>
              </a:solidFill>
              <a:latin typeface="Montserrat" panose="00000500000000000000" pitchFamily="2" charset="0"/>
              <a:ea typeface="+mn-ea"/>
              <a:cs typeface="+mn-cs"/>
            </a:rPr>
            <a:t>: 0.0%   </a:t>
          </a:r>
          <a:r>
            <a:rPr lang="hu-HU" sz="1400" b="0" kern="1200" dirty="0" err="1">
              <a:solidFill>
                <a:schemeClr val="tx1"/>
              </a:solidFill>
              <a:latin typeface="Montserrat" panose="00000500000000000000" pitchFamily="2" charset="0"/>
              <a:ea typeface="+mn-ea"/>
              <a:cs typeface="+mn-cs"/>
            </a:rPr>
            <a:t>cases</a:t>
          </a:r>
          <a:r>
            <a:rPr lang="hu-HU" sz="1400" b="0" kern="1200" dirty="0">
              <a:solidFill>
                <a:schemeClr val="tx1"/>
              </a:solidFill>
              <a:latin typeface="Montserrat" panose="00000500000000000000" pitchFamily="2" charset="0"/>
              <a:ea typeface="+mn-ea"/>
              <a:cs typeface="+mn-cs"/>
            </a:rPr>
            <a:t>: 273</a:t>
          </a:r>
          <a:r>
            <a:rPr lang="hu-HU" sz="1400" b="0" kern="1200" dirty="0">
              <a:latin typeface="Montserrat" panose="00000500000000000000" pitchFamily="2" charset="0"/>
            </a:rPr>
            <a:t>	</a:t>
          </a:r>
          <a:endParaRPr lang="en-US" sz="1400" b="0" kern="1200" dirty="0">
            <a:latin typeface="Montserrat" panose="00000500000000000000" pitchFamily="2" charset="0"/>
          </a:endParaRPr>
        </a:p>
      </dsp:txBody>
      <dsp:txXfrm>
        <a:off x="5639974" y="0"/>
        <a:ext cx="5285640" cy="677486"/>
      </dsp:txXfrm>
    </dsp:sp>
    <dsp:sp modelId="{6126D7AF-EB59-425D-B35D-CE74089626AB}">
      <dsp:nvSpPr>
        <dsp:cNvPr id="0" name=""/>
        <dsp:cNvSpPr/>
      </dsp:nvSpPr>
      <dsp:spPr>
        <a:xfrm>
          <a:off x="5082417" y="706486"/>
          <a:ext cx="700017" cy="69987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9D18FA-C7A7-47CD-BDAA-C72EA5783F4D}">
      <dsp:nvSpPr>
        <dsp:cNvPr id="0" name=""/>
        <dsp:cNvSpPr/>
      </dsp:nvSpPr>
      <dsp:spPr>
        <a:xfrm>
          <a:off x="5866587" y="702964"/>
          <a:ext cx="5293774" cy="677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hu-HU" sz="1400" b="0" kern="1200" dirty="0" err="1">
              <a:latin typeface="Montserrat" panose="00000500000000000000" pitchFamily="2" charset="0"/>
            </a:rPr>
            <a:t>Fractional</a:t>
          </a:r>
          <a:r>
            <a:rPr lang="hu-HU" sz="1400" b="0" kern="1200" dirty="0">
              <a:latin typeface="Montserrat" panose="00000500000000000000" pitchFamily="2" charset="0"/>
            </a:rPr>
            <a:t> </a:t>
          </a:r>
          <a:r>
            <a:rPr lang="hu-HU" sz="1400" b="0" kern="1200" dirty="0" err="1">
              <a:latin typeface="Montserrat" panose="00000500000000000000" pitchFamily="2" charset="0"/>
            </a:rPr>
            <a:t>Factorial</a:t>
          </a:r>
          <a:r>
            <a:rPr lang="hu-HU" sz="1400" b="0" kern="1200" dirty="0">
              <a:latin typeface="Montserrat" panose="00000500000000000000" pitchFamily="2" charset="0"/>
            </a:rPr>
            <a:t>   </a:t>
          </a:r>
          <a:r>
            <a:rPr lang="el-GR" sz="1400" b="0" kern="1200" dirty="0">
              <a:latin typeface="+mj-lt"/>
            </a:rPr>
            <a:t>Δ</a:t>
          </a:r>
          <a:r>
            <a:rPr lang="hu-HU" sz="1400" b="0" kern="1200" dirty="0" err="1">
              <a:latin typeface="Montserrat" panose="00000500000000000000" pitchFamily="2" charset="0"/>
            </a:rPr>
            <a:t>neg</a:t>
          </a:r>
          <a:r>
            <a:rPr lang="hu-HU" sz="1400" b="0" kern="1200" dirty="0">
              <a:latin typeface="Montserrat" panose="00000500000000000000" pitchFamily="2" charset="0"/>
            </a:rPr>
            <a:t>: 0.0%   </a:t>
          </a:r>
          <a:r>
            <a:rPr lang="el-GR" sz="1400" b="0" kern="1200" dirty="0">
              <a:latin typeface="+mj-lt"/>
            </a:rPr>
            <a:t>Δ</a:t>
          </a:r>
          <a:r>
            <a:rPr lang="hu-HU" sz="1400" b="0" kern="1200" dirty="0" err="1">
              <a:latin typeface="Montserrat" panose="00000500000000000000" pitchFamily="2" charset="0"/>
            </a:rPr>
            <a:t>poz</a:t>
          </a:r>
          <a:r>
            <a:rPr lang="hu-HU" sz="1400" b="0" kern="1200" dirty="0">
              <a:latin typeface="Montserrat" panose="00000500000000000000" pitchFamily="2" charset="0"/>
            </a:rPr>
            <a:t>: 0.0%   </a:t>
          </a:r>
          <a:r>
            <a:rPr lang="hu-HU" sz="1400" b="0" kern="1200" dirty="0" err="1">
              <a:latin typeface="Montserrat" panose="00000500000000000000" pitchFamily="2" charset="0"/>
            </a:rPr>
            <a:t>cases</a:t>
          </a:r>
          <a:r>
            <a:rPr lang="hu-HU" sz="1400" b="0" kern="1200" dirty="0">
              <a:latin typeface="Montserrat" panose="00000500000000000000" pitchFamily="2" charset="0"/>
            </a:rPr>
            <a:t>: 256   </a:t>
          </a:r>
          <a:endParaRPr lang="en-US" sz="1400" b="0" kern="1200" dirty="0">
            <a:latin typeface="Montserrat" panose="00000500000000000000" pitchFamily="2" charset="0"/>
          </a:endParaRPr>
        </a:p>
      </dsp:txBody>
      <dsp:txXfrm>
        <a:off x="5866587" y="702964"/>
        <a:ext cx="5293774" cy="677486"/>
      </dsp:txXfrm>
    </dsp:sp>
    <dsp:sp modelId="{7CE04DA0-DCEC-4B75-8044-00FCC24DE908}">
      <dsp:nvSpPr>
        <dsp:cNvPr id="0" name=""/>
        <dsp:cNvSpPr/>
      </dsp:nvSpPr>
      <dsp:spPr>
        <a:xfrm>
          <a:off x="5079732" y="1588286"/>
          <a:ext cx="700017" cy="699870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D2B5AD-A742-4E94-8EAE-3BEE55B1FFA4}">
      <dsp:nvSpPr>
        <dsp:cNvPr id="0" name=""/>
        <dsp:cNvSpPr/>
      </dsp:nvSpPr>
      <dsp:spPr>
        <a:xfrm>
          <a:off x="5867534" y="1592861"/>
          <a:ext cx="5297616" cy="677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hu-HU" sz="1400" b="0" kern="1200" dirty="0" err="1">
              <a:latin typeface="Montserrat" panose="00000500000000000000" pitchFamily="2" charset="0"/>
            </a:rPr>
            <a:t>Box-Behnken</a:t>
          </a:r>
          <a:r>
            <a:rPr lang="hu-HU" sz="1400" b="0" kern="1200" dirty="0">
              <a:latin typeface="Montserrat" panose="00000500000000000000" pitchFamily="2" charset="0"/>
            </a:rPr>
            <a:t>   </a:t>
          </a:r>
          <a:r>
            <a:rPr lang="el-GR" sz="1400" b="0" kern="1200" dirty="0">
              <a:latin typeface="+mj-lt"/>
            </a:rPr>
            <a:t>Δ</a:t>
          </a:r>
          <a:r>
            <a:rPr lang="hu-HU" sz="1400" b="0" kern="1200" dirty="0" err="1">
              <a:latin typeface="Montserrat" panose="00000500000000000000" pitchFamily="2" charset="0"/>
            </a:rPr>
            <a:t>neg</a:t>
          </a:r>
          <a:r>
            <a:rPr lang="hu-HU" sz="1400" b="0" kern="1200" dirty="0">
              <a:latin typeface="Montserrat" panose="00000500000000000000" pitchFamily="2" charset="0"/>
            </a:rPr>
            <a:t>: </a:t>
          </a:r>
          <a:r>
            <a:rPr lang="hu-HU" sz="1400" b="0" kern="1200" dirty="0">
              <a:solidFill>
                <a:schemeClr val="tx1"/>
              </a:solidFill>
              <a:effectLst/>
              <a:latin typeface="Montserrat" panose="00000500000000000000" pitchFamily="2" charset="0"/>
            </a:rPr>
            <a:t>41.41%</a:t>
          </a:r>
          <a:r>
            <a:rPr lang="hu-HU" sz="1400" b="0" kern="1200" dirty="0">
              <a:latin typeface="Montserrat" panose="00000500000000000000" pitchFamily="2" charset="0"/>
            </a:rPr>
            <a:t>   </a:t>
          </a:r>
          <a:r>
            <a:rPr lang="el-GR" sz="1400" b="0" kern="1200" dirty="0">
              <a:latin typeface="+mj-lt"/>
            </a:rPr>
            <a:t>Δ</a:t>
          </a:r>
          <a:r>
            <a:rPr lang="hu-HU" sz="1400" b="0" kern="1200" dirty="0" err="1">
              <a:latin typeface="Montserrat" panose="00000500000000000000" pitchFamily="2" charset="0"/>
            </a:rPr>
            <a:t>poz</a:t>
          </a:r>
          <a:r>
            <a:rPr lang="hu-HU" sz="1400" b="0" kern="1200" dirty="0">
              <a:latin typeface="Montserrat" panose="00000500000000000000" pitchFamily="2" charset="0"/>
            </a:rPr>
            <a:t>: </a:t>
          </a:r>
          <a:r>
            <a:rPr lang="hu-HU" sz="1400" b="0" kern="1200" dirty="0">
              <a:solidFill>
                <a:schemeClr val="tx1"/>
              </a:solidFill>
              <a:effectLst/>
              <a:latin typeface="Montserrat" panose="00000500000000000000" pitchFamily="2" charset="0"/>
            </a:rPr>
            <a:t>44.89</a:t>
          </a:r>
          <a:r>
            <a:rPr lang="hu-HU" sz="1400" b="0" kern="1200" dirty="0">
              <a:latin typeface="Montserrat" panose="00000500000000000000" pitchFamily="2" charset="0"/>
            </a:rPr>
            <a:t>%   </a:t>
          </a:r>
          <a:r>
            <a:rPr lang="hu-HU" sz="1400" b="0" kern="1200" dirty="0" err="1">
              <a:latin typeface="Montserrat" panose="00000500000000000000" pitchFamily="2" charset="0"/>
            </a:rPr>
            <a:t>cases</a:t>
          </a:r>
          <a:r>
            <a:rPr lang="hu-HU" sz="1400" b="0" kern="1200" dirty="0">
              <a:latin typeface="Montserrat" panose="00000500000000000000" pitchFamily="2" charset="0"/>
            </a:rPr>
            <a:t>: 113</a:t>
          </a:r>
          <a:endParaRPr lang="en-US" sz="1400" b="0" kern="1200" dirty="0">
            <a:latin typeface="Montserrat" panose="00000500000000000000" pitchFamily="2" charset="0"/>
          </a:endParaRPr>
        </a:p>
      </dsp:txBody>
      <dsp:txXfrm>
        <a:off x="5867534" y="1592861"/>
        <a:ext cx="5297616" cy="677486"/>
      </dsp:txXfrm>
    </dsp:sp>
    <dsp:sp modelId="{15C4808E-4BF3-459F-92E4-671E91C49E4C}">
      <dsp:nvSpPr>
        <dsp:cNvPr id="0" name=""/>
        <dsp:cNvSpPr/>
      </dsp:nvSpPr>
      <dsp:spPr>
        <a:xfrm>
          <a:off x="4702034" y="2284653"/>
          <a:ext cx="700017" cy="699870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15CAF0-7D80-4CDB-AF25-DF792B686CA5}">
      <dsp:nvSpPr>
        <dsp:cNvPr id="0" name=""/>
        <dsp:cNvSpPr/>
      </dsp:nvSpPr>
      <dsp:spPr>
        <a:xfrm>
          <a:off x="5691048" y="2298978"/>
          <a:ext cx="5493172" cy="677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hu-HU" sz="1400" b="1" kern="1200" dirty="0">
              <a:latin typeface="Montserrat" panose="00000500000000000000" pitchFamily="2" charset="0"/>
            </a:rPr>
            <a:t>Plakett-</a:t>
          </a:r>
          <a:r>
            <a:rPr lang="hu-HU" sz="1400" b="1" kern="1200" dirty="0" err="1">
              <a:latin typeface="Montserrat" panose="00000500000000000000" pitchFamily="2" charset="0"/>
            </a:rPr>
            <a:t>Burman</a:t>
          </a:r>
          <a:r>
            <a:rPr lang="hu-HU" sz="1400" b="1" kern="1200" dirty="0">
              <a:latin typeface="Montserrat" panose="00000500000000000000" pitchFamily="2" charset="0"/>
            </a:rPr>
            <a:t>   </a:t>
          </a:r>
          <a:r>
            <a:rPr lang="el-GR" sz="1400" b="1" kern="1200" dirty="0">
              <a:latin typeface="+mj-lt"/>
            </a:rPr>
            <a:t>Δ</a:t>
          </a:r>
          <a:r>
            <a:rPr lang="hu-HU" sz="1400" b="1" kern="1200" dirty="0" err="1">
              <a:latin typeface="Montserrat" panose="00000500000000000000" pitchFamily="2" charset="0"/>
            </a:rPr>
            <a:t>neg</a:t>
          </a:r>
          <a:r>
            <a:rPr lang="hu-HU" sz="1400" b="1" kern="1200" dirty="0">
              <a:latin typeface="Montserrat" panose="00000500000000000000" pitchFamily="2" charset="0"/>
            </a:rPr>
            <a:t>: 20.20</a:t>
          </a:r>
          <a:r>
            <a:rPr lang="hu-HU" sz="1400" b="1" kern="1200" dirty="0">
              <a:solidFill>
                <a:schemeClr val="tx1"/>
              </a:solidFill>
              <a:effectLst/>
              <a:latin typeface="Montserrat" panose="00000500000000000000" pitchFamily="2" charset="0"/>
            </a:rPr>
            <a:t>%</a:t>
          </a:r>
          <a:r>
            <a:rPr lang="hu-HU" sz="1400" b="1" kern="1200" dirty="0">
              <a:latin typeface="Montserrat" panose="00000500000000000000" pitchFamily="2" charset="0"/>
            </a:rPr>
            <a:t>   </a:t>
          </a:r>
          <a:r>
            <a:rPr lang="el-GR" sz="1400" b="1" kern="1200" dirty="0">
              <a:latin typeface="+mj-lt"/>
            </a:rPr>
            <a:t>Δ</a:t>
          </a:r>
          <a:r>
            <a:rPr lang="hu-HU" sz="1400" b="1" kern="1200" dirty="0" err="1">
              <a:latin typeface="Montserrat" panose="00000500000000000000" pitchFamily="2" charset="0"/>
            </a:rPr>
            <a:t>poz</a:t>
          </a:r>
          <a:r>
            <a:rPr lang="hu-HU" sz="1400" b="1" kern="1200" dirty="0">
              <a:latin typeface="Montserrat" panose="00000500000000000000" pitchFamily="2" charset="0"/>
            </a:rPr>
            <a:t>: 18.37%   </a:t>
          </a:r>
          <a:r>
            <a:rPr lang="hu-HU" sz="1400" b="1" kern="1200" dirty="0" err="1">
              <a:latin typeface="Montserrat" panose="00000500000000000000" pitchFamily="2" charset="0"/>
            </a:rPr>
            <a:t>cases</a:t>
          </a:r>
          <a:r>
            <a:rPr lang="hu-HU" sz="1400" b="1" kern="1200" dirty="0">
              <a:latin typeface="Montserrat" panose="00000500000000000000" pitchFamily="2" charset="0"/>
            </a:rPr>
            <a:t>: 12</a:t>
          </a:r>
          <a:endParaRPr lang="en-US" sz="1400" b="1" kern="1200" dirty="0">
            <a:latin typeface="Montserrat" panose="00000500000000000000" pitchFamily="2" charset="0"/>
          </a:endParaRPr>
        </a:p>
      </dsp:txBody>
      <dsp:txXfrm>
        <a:off x="5691048" y="2298978"/>
        <a:ext cx="5493172" cy="6774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5728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2392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16451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80455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42590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5930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2198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5132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6198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4411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0367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7959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0182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6134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207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18940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8" r:id="rId4"/>
    <p:sldLayoutId id="2147483661" r:id="rId5"/>
    <p:sldLayoutId id="2147483686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hyperlink" Target="mailto:mihaly.katona2@hu.bosch.com" TargetMode="External"/><Relationship Id="rId5" Type="http://schemas.openxmlformats.org/officeDocument/2006/relationships/hyperlink" Target="mailto:katona@mee.hu" TargetMode="External"/><Relationship Id="rId4" Type="http://schemas.openxmlformats.org/officeDocument/2006/relationships/hyperlink" Target="mailto:katona.mihaly@sze.hu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16/j.cam.2023.115228" TargetMode="External"/><Relationship Id="rId3" Type="http://schemas.openxmlformats.org/officeDocument/2006/relationships/image" Target="../media/image11.png"/><Relationship Id="rId7" Type="http://schemas.openxmlformats.org/officeDocument/2006/relationships/hyperlink" Target="https://doi.org/10.3390/pr9112077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109/TEC.2020.2996244" TargetMode="External"/><Relationship Id="rId5" Type="http://schemas.openxmlformats.org/officeDocument/2006/relationships/hyperlink" Target="https://doi.org/10.1016/j.jclepro.2021.126233" TargetMode="External"/><Relationship Id="rId4" Type="http://schemas.openxmlformats.org/officeDocument/2006/relationships/hyperlink" Target="https://doi.org/10.1007/s10098-022-02279-0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3390/electronics1103039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73600" y="1779590"/>
            <a:ext cx="8748000" cy="644700"/>
          </a:xfrm>
          <a:prstGeom prst="rect">
            <a:avLst/>
          </a:prstGeom>
          <a:effectLst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>
                <a:solidFill>
                  <a:srgbClr val="0FA5F8"/>
                </a:solidFill>
              </a:rPr>
              <a:t>Mágnessel támogatott szinkron reluktancia gép érzékenysége póluseltolásra</a:t>
            </a:r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1656000" y="3051740"/>
            <a:ext cx="58320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4992CF"/>
                </a:solidFill>
              </a:rPr>
              <a:t>Multidiszciplináris Műszaki Tudományok Doktori Iskola, Széchenyi István Egyetem</a:t>
            </a:r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45386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Katona Mihály, Dr. Orosz Tamás</a:t>
            </a:r>
            <a:endParaRPr sz="14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394662"/>
            <a:ext cx="2763000" cy="0"/>
          </a:xfrm>
          <a:prstGeom prst="straightConnector1">
            <a:avLst/>
          </a:prstGeom>
          <a:noFill/>
          <a:ln w="9525" cap="flat" cmpd="sng">
            <a:solidFill>
              <a:srgbClr val="4992C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" name="Kép 4">
            <a:extLst>
              <a:ext uri="{FF2B5EF4-FFF2-40B4-BE49-F238E27FC236}">
                <a16:creationId xmlns:a16="http://schemas.microsoft.com/office/drawing/2014/main" id="{FF09F9F9-77F3-AF5F-EE58-07CF2922179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0" y="4381103"/>
            <a:ext cx="9144000" cy="7623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12118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tx1"/>
                </a:solidFill>
              </a:rPr>
              <a:t>Tervezési változók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268900" y="1663248"/>
            <a:ext cx="4547900" cy="2381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3600"/>
              </a:spcAft>
              <a:buClr>
                <a:srgbClr val="0FA5F8"/>
              </a:buClr>
            </a:pPr>
            <a:r>
              <a:rPr lang="hu-HU" dirty="0">
                <a:solidFill>
                  <a:srgbClr val="001633"/>
                </a:solidFill>
              </a:rPr>
              <a:t>X1: Mágnes szélessége</a:t>
            </a:r>
          </a:p>
          <a:p>
            <a:pPr marL="285750" indent="-285750">
              <a:spcAft>
                <a:spcPts val="3600"/>
              </a:spcAft>
              <a:buClr>
                <a:srgbClr val="0FA5F8"/>
              </a:buClr>
            </a:pPr>
            <a:r>
              <a:rPr lang="hu-HU" dirty="0">
                <a:solidFill>
                  <a:srgbClr val="001633"/>
                </a:solidFill>
              </a:rPr>
              <a:t>X2: Mágnest befoglaló bevágás szélessége</a:t>
            </a:r>
          </a:p>
          <a:p>
            <a:pPr marL="285750" indent="-285750">
              <a:spcAft>
                <a:spcPts val="3600"/>
              </a:spcAft>
              <a:buClr>
                <a:srgbClr val="0FA5F8"/>
              </a:buClr>
            </a:pPr>
            <a:r>
              <a:rPr lang="hu-HU" dirty="0">
                <a:solidFill>
                  <a:srgbClr val="001633"/>
                </a:solidFill>
              </a:rPr>
              <a:t>X3: Mágnes eltolása a pólus közepétől</a:t>
            </a:r>
          </a:p>
          <a:p>
            <a:pPr marL="285750" indent="-285750">
              <a:spcAft>
                <a:spcPts val="3600"/>
              </a:spcAft>
              <a:buClr>
                <a:srgbClr val="0FA5F8"/>
              </a:buClr>
            </a:pPr>
            <a:r>
              <a:rPr lang="hu-HU" dirty="0">
                <a:solidFill>
                  <a:srgbClr val="001633"/>
                </a:solidFill>
              </a:rPr>
              <a:t>X4: Bevágás eltolása a pólus közepétől</a:t>
            </a:r>
            <a:endParaRPr dirty="0">
              <a:solidFill>
                <a:srgbClr val="001633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rgbClr val="0FA5F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" name="Picture 2" descr="A diagram of a circular object with lines and numbers&#10;&#10;Description automatically generated">
            <a:extLst>
              <a:ext uri="{FF2B5EF4-FFF2-40B4-BE49-F238E27FC236}">
                <a16:creationId xmlns:a16="http://schemas.microsoft.com/office/drawing/2014/main" id="{5DC28B97-6482-B88A-0E48-54F49FDEE7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7" t="1367" r="1448" b="1211"/>
          <a:stretch/>
        </p:blipFill>
        <p:spPr>
          <a:xfrm>
            <a:off x="4629600" y="540001"/>
            <a:ext cx="4183200" cy="3873600"/>
          </a:xfrm>
          <a:prstGeom prst="rect">
            <a:avLst/>
          </a:prstGeom>
          <a:ln>
            <a:noFill/>
          </a:ln>
        </p:spPr>
      </p:pic>
      <p:sp>
        <p:nvSpPr>
          <p:cNvPr id="4" name="Google Shape;215;p44">
            <a:extLst>
              <a:ext uri="{FF2B5EF4-FFF2-40B4-BE49-F238E27FC236}">
                <a16:creationId xmlns:a16="http://schemas.microsoft.com/office/drawing/2014/main" id="{66D24C36-2334-ED1F-4BF6-8C854F3D2CDE}"/>
              </a:ext>
            </a:extLst>
          </p:cNvPr>
          <p:cNvSpPr txBox="1">
            <a:spLocks/>
          </p:cNvSpPr>
          <p:nvPr/>
        </p:nvSpPr>
        <p:spPr>
          <a:xfrm>
            <a:off x="5305769" y="4423500"/>
            <a:ext cx="2830862" cy="394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ctr">
              <a:spcAft>
                <a:spcPts val="1200"/>
              </a:spcAft>
              <a:buClr>
                <a:srgbClr val="0FA5F8"/>
              </a:buClr>
            </a:pPr>
            <a:r>
              <a:rPr lang="hu-HU" dirty="0">
                <a:solidFill>
                  <a:srgbClr val="001633"/>
                </a:solidFill>
              </a:rPr>
              <a:t>8. ábra: Tervezési változók</a:t>
            </a:r>
          </a:p>
        </p:txBody>
      </p:sp>
    </p:spTree>
    <p:extLst>
      <p:ext uri="{BB962C8B-B14F-4D97-AF65-F5344CB8AC3E}">
        <p14:creationId xmlns:p14="http://schemas.microsoft.com/office/powerpoint/2010/main" val="1115693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215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tx1"/>
                </a:solidFill>
              </a:rPr>
              <a:t>Optimalizáció fognyomatékra és nyomaték-középértékre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249640" y="1224432"/>
            <a:ext cx="8548760" cy="3959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rgbClr val="0FA5F8"/>
              </a:buClr>
            </a:pPr>
            <a:r>
              <a:rPr lang="hu-HU" dirty="0">
                <a:solidFill>
                  <a:srgbClr val="001633"/>
                </a:solidFill>
              </a:rPr>
              <a:t>A nyomaték-középérték ~28%-kal növelhető, a fognyomaték ~32%-kal csökkenthető [11, 12].</a:t>
            </a:r>
            <a:endParaRPr dirty="0">
              <a:solidFill>
                <a:srgbClr val="001633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rgbClr val="0FA5F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17187539-7BE9-87CA-DBA9-5B9E8D48F68B}"/>
              </a:ext>
            </a:extLst>
          </p:cNvPr>
          <p:cNvGrpSpPr/>
          <p:nvPr/>
        </p:nvGrpSpPr>
        <p:grpSpPr>
          <a:xfrm>
            <a:off x="725140" y="1592991"/>
            <a:ext cx="7693719" cy="3105484"/>
            <a:chOff x="175881" y="1369375"/>
            <a:chExt cx="8729337" cy="3523500"/>
          </a:xfrm>
        </p:grpSpPr>
        <p:pic>
          <p:nvPicPr>
            <p:cNvPr id="3" name="Picture 2" descr="A graph of a graph&#10;&#10;Description automatically generated">
              <a:extLst>
                <a:ext uri="{FF2B5EF4-FFF2-40B4-BE49-F238E27FC236}">
                  <a16:creationId xmlns:a16="http://schemas.microsoft.com/office/drawing/2014/main" id="{DCC7F4A7-1B02-DCF7-4CC0-63FF2529F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1369375"/>
              <a:ext cx="4333218" cy="3523500"/>
            </a:xfrm>
            <a:prstGeom prst="rect">
              <a:avLst/>
            </a:prstGeom>
          </p:spPr>
        </p:pic>
        <p:pic>
          <p:nvPicPr>
            <p:cNvPr id="5" name="Picture 4" descr="A graph of a function&#10;&#10;Description automatically generated with medium confidence">
              <a:extLst>
                <a:ext uri="{FF2B5EF4-FFF2-40B4-BE49-F238E27FC236}">
                  <a16:creationId xmlns:a16="http://schemas.microsoft.com/office/drawing/2014/main" id="{CFF6B0A8-9C39-40BF-471F-8B1BA4974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881" y="1369375"/>
              <a:ext cx="4396119" cy="3329100"/>
            </a:xfrm>
            <a:prstGeom prst="rect">
              <a:avLst/>
            </a:prstGeom>
          </p:spPr>
        </p:pic>
      </p:grpSp>
      <p:sp>
        <p:nvSpPr>
          <p:cNvPr id="7" name="Google Shape;215;p44">
            <a:extLst>
              <a:ext uri="{FF2B5EF4-FFF2-40B4-BE49-F238E27FC236}">
                <a16:creationId xmlns:a16="http://schemas.microsoft.com/office/drawing/2014/main" id="{DF3C4428-6087-312F-B450-6039C71A5306}"/>
              </a:ext>
            </a:extLst>
          </p:cNvPr>
          <p:cNvSpPr txBox="1">
            <a:spLocks/>
          </p:cNvSpPr>
          <p:nvPr/>
        </p:nvSpPr>
        <p:spPr>
          <a:xfrm>
            <a:off x="331201" y="4672951"/>
            <a:ext cx="8537036" cy="394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ctr">
              <a:spcAft>
                <a:spcPts val="1200"/>
              </a:spcAft>
              <a:buClr>
                <a:srgbClr val="0FA5F8"/>
              </a:buClr>
            </a:pPr>
            <a:r>
              <a:rPr lang="hu-HU" dirty="0">
                <a:solidFill>
                  <a:srgbClr val="001633"/>
                </a:solidFill>
              </a:rPr>
              <a:t>9. ábra: A mágneseltolás hatása a fognyomatékra és nyomaték-középértékre</a:t>
            </a:r>
          </a:p>
        </p:txBody>
      </p:sp>
    </p:spTree>
    <p:extLst>
      <p:ext uri="{BB962C8B-B14F-4D97-AF65-F5344CB8AC3E}">
        <p14:creationId xmlns:p14="http://schemas.microsoft.com/office/powerpoint/2010/main" val="2877667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361500" cy="5341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>
                <a:solidFill>
                  <a:schemeClr val="tx1"/>
                </a:solidFill>
              </a:rPr>
              <a:t>Taguchi</a:t>
            </a:r>
            <a:r>
              <a:rPr lang="hu-HU" dirty="0">
                <a:solidFill>
                  <a:schemeClr val="tx1"/>
                </a:solidFill>
              </a:rPr>
              <a:t> érzékenységi vizsgálat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326500" y="1545413"/>
            <a:ext cx="36551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800"/>
              </a:spcAft>
              <a:buClr>
                <a:srgbClr val="0FA5F8"/>
              </a:buClr>
            </a:pPr>
            <a:r>
              <a:rPr lang="hu-HU" dirty="0">
                <a:solidFill>
                  <a:srgbClr val="001633"/>
                </a:solidFill>
              </a:rPr>
              <a:t>A vizsgált gyártási bizonytalanság 0.02-0.07 mm közé tehető</a:t>
            </a:r>
          </a:p>
          <a:p>
            <a:pPr marL="285750" indent="-285750">
              <a:spcAft>
                <a:spcPts val="1800"/>
              </a:spcAft>
              <a:buClr>
                <a:srgbClr val="0FA5F8"/>
              </a:buClr>
            </a:pPr>
            <a:r>
              <a:rPr lang="hu-HU" dirty="0">
                <a:solidFill>
                  <a:srgbClr val="001633"/>
                </a:solidFill>
              </a:rPr>
              <a:t>Összetett bizonytalanság a négy tervezési változó mintavételezett kombinációi</a:t>
            </a:r>
          </a:p>
          <a:p>
            <a:pPr marL="285750" indent="-285750">
              <a:spcAft>
                <a:spcPts val="1800"/>
              </a:spcAft>
              <a:buClr>
                <a:srgbClr val="0FA5F8"/>
              </a:buClr>
            </a:pPr>
            <a:r>
              <a:rPr lang="hu-HU" dirty="0">
                <a:solidFill>
                  <a:srgbClr val="001633"/>
                </a:solidFill>
              </a:rPr>
              <a:t>A legérzékenyebb célfüggvény a fognyomaték</a:t>
            </a:r>
          </a:p>
          <a:p>
            <a:pPr marL="285750" indent="-285750">
              <a:spcAft>
                <a:spcPts val="1800"/>
              </a:spcAft>
              <a:buClr>
                <a:srgbClr val="0FA5F8"/>
              </a:buClr>
            </a:pPr>
            <a:r>
              <a:rPr lang="hu-HU" dirty="0">
                <a:solidFill>
                  <a:srgbClr val="001633"/>
                </a:solidFill>
              </a:rPr>
              <a:t>A legérzékenyebb tervezési változó a mágnes és a bevágás szélessége</a:t>
            </a:r>
            <a:endParaRPr dirty="0">
              <a:solidFill>
                <a:srgbClr val="001633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rgbClr val="0FA5F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" name="Picture 2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0CA194D3-EB38-E332-679D-BC23534F8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278" y="1083436"/>
            <a:ext cx="4345444" cy="3483254"/>
          </a:xfrm>
          <a:prstGeom prst="rect">
            <a:avLst/>
          </a:prstGeom>
        </p:spPr>
      </p:pic>
      <p:sp>
        <p:nvSpPr>
          <p:cNvPr id="4" name="Google Shape;215;p44">
            <a:extLst>
              <a:ext uri="{FF2B5EF4-FFF2-40B4-BE49-F238E27FC236}">
                <a16:creationId xmlns:a16="http://schemas.microsoft.com/office/drawing/2014/main" id="{45415B8C-EFC0-DB53-9BCB-3D3DF3E2637F}"/>
              </a:ext>
            </a:extLst>
          </p:cNvPr>
          <p:cNvSpPr txBox="1">
            <a:spLocks/>
          </p:cNvSpPr>
          <p:nvPr/>
        </p:nvSpPr>
        <p:spPr>
          <a:xfrm>
            <a:off x="3916799" y="4566690"/>
            <a:ext cx="5052237" cy="394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ctr">
              <a:spcAft>
                <a:spcPts val="1200"/>
              </a:spcAft>
              <a:buClr>
                <a:srgbClr val="0FA5F8"/>
              </a:buClr>
            </a:pPr>
            <a:r>
              <a:rPr lang="hu-HU" dirty="0">
                <a:solidFill>
                  <a:srgbClr val="001633"/>
                </a:solidFill>
              </a:rPr>
              <a:t>10. ábra: </a:t>
            </a:r>
            <a:r>
              <a:rPr lang="hu-HU" dirty="0" err="1">
                <a:solidFill>
                  <a:srgbClr val="001633"/>
                </a:solidFill>
              </a:rPr>
              <a:t>Taguchi</a:t>
            </a:r>
            <a:r>
              <a:rPr lang="hu-HU" dirty="0">
                <a:solidFill>
                  <a:srgbClr val="001633"/>
                </a:solidFill>
              </a:rPr>
              <a:t> érzékenységi vizsgálat eredménye</a:t>
            </a:r>
          </a:p>
        </p:txBody>
      </p:sp>
    </p:spTree>
    <p:extLst>
      <p:ext uri="{BB962C8B-B14F-4D97-AF65-F5344CB8AC3E}">
        <p14:creationId xmlns:p14="http://schemas.microsoft.com/office/powerpoint/2010/main" val="3171203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tx1"/>
                </a:solidFill>
              </a:rPr>
              <a:t>Megoldandó nehézségek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528100" y="996176"/>
            <a:ext cx="7579100" cy="32446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800"/>
              </a:spcAft>
              <a:buClr>
                <a:srgbClr val="0FA5F8"/>
              </a:buClr>
            </a:pPr>
            <a:r>
              <a:rPr lang="hu-HU" dirty="0">
                <a:solidFill>
                  <a:srgbClr val="001633"/>
                </a:solidFill>
              </a:rPr>
              <a:t>A nyomaték-középérték növelésére, a nyomatékhullámosság és a fognyomaték csökkentésére az optimalizációs algoritmus növeli a hengeres nyomatékot.</a:t>
            </a:r>
          </a:p>
          <a:p>
            <a:pPr marL="285750" indent="-285750">
              <a:spcAft>
                <a:spcPts val="1800"/>
              </a:spcAft>
              <a:buClr>
                <a:srgbClr val="0FA5F8"/>
              </a:buClr>
            </a:pPr>
            <a:r>
              <a:rPr lang="hu-HU" dirty="0">
                <a:solidFill>
                  <a:srgbClr val="001633"/>
                </a:solidFill>
              </a:rPr>
              <a:t>A reluktancia és a hengeres nyomaték külön-külön számítása ellenőrzés céljából számításigényes.</a:t>
            </a:r>
          </a:p>
          <a:p>
            <a:pPr marL="285750" indent="-285750">
              <a:spcAft>
                <a:spcPts val="1800"/>
              </a:spcAft>
              <a:buClr>
                <a:srgbClr val="0FA5F8"/>
              </a:buClr>
            </a:pPr>
            <a:r>
              <a:rPr lang="hu-HU" dirty="0">
                <a:solidFill>
                  <a:srgbClr val="001633"/>
                </a:solidFill>
              </a:rPr>
              <a:t>Egy másik lehetséges megoldás a diszkrét sokaság szélsőértékein alapuló geometriai kényszerek bevezetése.</a:t>
            </a:r>
          </a:p>
          <a:p>
            <a:pPr marL="285750" indent="-285750">
              <a:spcAft>
                <a:spcPts val="1800"/>
              </a:spcAft>
              <a:buClr>
                <a:srgbClr val="0FA5F8"/>
              </a:buClr>
            </a:pPr>
            <a:r>
              <a:rPr lang="hu-HU" dirty="0">
                <a:solidFill>
                  <a:srgbClr val="001633"/>
                </a:solidFill>
              </a:rPr>
              <a:t>Hátránya, hogy a szélsőértékek kiszámítása is időigényes a tervezési változók nagy száma esetén, de ez csökkenthető kísérlettervezési módszerekkel.</a:t>
            </a:r>
          </a:p>
          <a:p>
            <a:pPr marL="285750" indent="-285750">
              <a:spcAft>
                <a:spcPts val="1800"/>
              </a:spcAft>
              <a:buClr>
                <a:srgbClr val="0FA5F8"/>
              </a:buClr>
            </a:pPr>
            <a:r>
              <a:rPr lang="hu-HU" dirty="0">
                <a:solidFill>
                  <a:srgbClr val="001633"/>
                </a:solidFill>
              </a:rPr>
              <a:t>Másrészt a tervezési változók nem feltétlenül függetlenek egymástól, ami összetett geometriai kényszereket tesz szükségessé.</a:t>
            </a: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rgbClr val="0FA5F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92132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tx1"/>
                </a:solidFill>
              </a:rPr>
              <a:t>Támogatás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412900" y="1089776"/>
            <a:ext cx="6239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FA5F8"/>
              </a:buClr>
              <a:buNone/>
            </a:pPr>
            <a:r>
              <a:rPr lang="hu-HU" dirty="0">
                <a:solidFill>
                  <a:srgbClr val="001633"/>
                </a:solidFill>
              </a:rPr>
              <a:t>A 2023-2.1.2-KDP-2023-00017 SZÁMÚ PROJEKT A KULTURÁLIS ÉS INNOVÁCIÓS MINISZTÉRIUM NEMZETI KUTATÁSI FEJLESZTÉSI ÉS INNOVÁCIÓS ALAPBÓL NYÚJTOTT TÁMOGATÁSÁVAL, A KDP2023 PÁLYÁZATI PROGRAM FINANSZÍROZÁSÁBAN VALÓSULT MEG.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FA5F8"/>
              </a:buClr>
              <a:buNone/>
            </a:pPr>
            <a:endParaRPr lang="hu-HU" dirty="0">
              <a:solidFill>
                <a:srgbClr val="001633"/>
              </a:solidFill>
            </a:endParaRPr>
          </a:p>
          <a:p>
            <a:pPr marL="0" indent="0">
              <a:buClr>
                <a:srgbClr val="0FA5F8"/>
              </a:buClr>
              <a:buNone/>
            </a:pPr>
            <a:r>
              <a:rPr lang="hu-HU" dirty="0">
                <a:solidFill>
                  <a:srgbClr val="001633"/>
                </a:solidFill>
              </a:rPr>
              <a:t>A 147030 SZÁMÚ PROJEKT A KULTURÁLIS ÉS INNOVÁCIÓS MINISZTÉRIUM NEMZETI KUTATÁSI FEJLESZTÉSI ÉS INNOVÁCIÓS ALAPBÓL NYÚJTOTT TÁMOGATÁSÁVAL, AZ FK PÁLYÁZATI PROGRAM FINANSZÍROZÁSÁBAN VALÓSULT MEG.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FA5F8"/>
              </a:buClr>
              <a:buNone/>
            </a:pPr>
            <a:endParaRPr dirty="0">
              <a:solidFill>
                <a:srgbClr val="001633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rgbClr val="0FA5F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" name="Picture 2" descr="A black and green rectangle with text&#10;&#10;Description automatically generated">
            <a:extLst>
              <a:ext uri="{FF2B5EF4-FFF2-40B4-BE49-F238E27FC236}">
                <a16:creationId xmlns:a16="http://schemas.microsoft.com/office/drawing/2014/main" id="{73E2D87F-2854-B1E3-DDC1-B90BECB54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647" y="3720450"/>
            <a:ext cx="4550306" cy="97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51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2743350" y="2172475"/>
            <a:ext cx="3657300" cy="644700"/>
          </a:xfrm>
          <a:prstGeom prst="rect">
            <a:avLst/>
          </a:prstGeom>
          <a:effectLst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4000" dirty="0"/>
              <a:t>Köszönöm a figyelmet!</a:t>
            </a:r>
            <a:endParaRPr sz="4000"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2601900" y="2899610"/>
            <a:ext cx="3940200" cy="1045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0FA5F8"/>
                </a:solidFill>
              </a:rPr>
              <a:t>Katona Mihály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hu-HU" dirty="0">
              <a:solidFill>
                <a:srgbClr val="0FA5F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0FA5F8"/>
                </a:solidFill>
                <a:hlinkClick r:id="rId4"/>
              </a:rPr>
              <a:t>katona.mihaly@sze.hu</a:t>
            </a:r>
            <a:r>
              <a:rPr lang="hu-HU" dirty="0">
                <a:solidFill>
                  <a:srgbClr val="0FA5F8"/>
                </a:solidFill>
              </a:rPr>
              <a:t>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0FA5F8"/>
                </a:solidFill>
                <a:hlinkClick r:id="rId5"/>
              </a:rPr>
              <a:t>katona@mee.hu</a:t>
            </a:r>
            <a:endParaRPr lang="hu-HU" dirty="0">
              <a:solidFill>
                <a:srgbClr val="0FA5F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0FA5F8"/>
                </a:solidFill>
                <a:hlinkClick r:id="rId6"/>
              </a:rPr>
              <a:t>mihaly.katona2@hu.bosch.com</a:t>
            </a:r>
            <a:endParaRPr lang="hu-HU" dirty="0">
              <a:solidFill>
                <a:srgbClr val="0FA5F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FA5F8"/>
              </a:solidFill>
            </a:endParaRPr>
          </a:p>
        </p:txBody>
      </p:sp>
      <p:pic>
        <p:nvPicPr>
          <p:cNvPr id="2" name="Kép 1" descr="A képen szöveg, képernyőkép, Betűtípus, Grafika látható&#10;&#10;Automatikusan generált leírás">
            <a:extLst>
              <a:ext uri="{FF2B5EF4-FFF2-40B4-BE49-F238E27FC236}">
                <a16:creationId xmlns:a16="http://schemas.microsoft.com/office/drawing/2014/main" id="{4D0B06FD-AD15-8FB5-BB4A-3D361D43E0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4516762" cy="121300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tx1"/>
                </a:solidFill>
              </a:rPr>
              <a:t>Irodalomjegyzék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218410" y="801424"/>
            <a:ext cx="8742710" cy="40448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rgbClr val="0FA5F8"/>
              </a:buClr>
              <a:buNone/>
            </a:pPr>
            <a:r>
              <a:rPr lang="hu-HU" sz="1000" dirty="0">
                <a:solidFill>
                  <a:srgbClr val="001633"/>
                </a:solidFill>
              </a:rPr>
              <a:t>[1] Li, Z., </a:t>
            </a:r>
            <a:r>
              <a:rPr lang="hu-HU" sz="1000" dirty="0" err="1">
                <a:solidFill>
                  <a:srgbClr val="001633"/>
                </a:solidFill>
              </a:rPr>
              <a:t>Wang</a:t>
            </a:r>
            <a:r>
              <a:rPr lang="hu-HU" sz="1000" dirty="0">
                <a:solidFill>
                  <a:srgbClr val="001633"/>
                </a:solidFill>
              </a:rPr>
              <a:t>, P., Che, S. </a:t>
            </a:r>
            <a:r>
              <a:rPr lang="hu-HU" sz="1000" dirty="0" err="1">
                <a:solidFill>
                  <a:srgbClr val="001633"/>
                </a:solidFill>
              </a:rPr>
              <a:t>et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al</a:t>
            </a:r>
            <a:r>
              <a:rPr lang="hu-HU" sz="1000" dirty="0">
                <a:solidFill>
                  <a:srgbClr val="001633"/>
                </a:solidFill>
              </a:rPr>
              <a:t>. </a:t>
            </a:r>
            <a:r>
              <a:rPr lang="hu-HU" sz="1000" dirty="0" err="1">
                <a:solidFill>
                  <a:srgbClr val="001633"/>
                </a:solidFill>
              </a:rPr>
              <a:t>Recycling</a:t>
            </a:r>
            <a:r>
              <a:rPr lang="hu-HU" sz="1000" dirty="0">
                <a:solidFill>
                  <a:srgbClr val="001633"/>
                </a:solidFill>
              </a:rPr>
              <a:t> and </a:t>
            </a:r>
            <a:r>
              <a:rPr lang="hu-HU" sz="1000" dirty="0" err="1">
                <a:solidFill>
                  <a:srgbClr val="001633"/>
                </a:solidFill>
              </a:rPr>
              <a:t>remanufacturing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technology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analysis</a:t>
            </a:r>
            <a:r>
              <a:rPr lang="hu-HU" sz="1000" dirty="0">
                <a:solidFill>
                  <a:srgbClr val="001633"/>
                </a:solidFill>
              </a:rPr>
              <a:t> of </a:t>
            </a:r>
            <a:r>
              <a:rPr lang="hu-HU" sz="1000" dirty="0" err="1">
                <a:solidFill>
                  <a:srgbClr val="001633"/>
                </a:solidFill>
              </a:rPr>
              <a:t>permanent</a:t>
            </a:r>
            <a:r>
              <a:rPr lang="hu-HU" sz="1000" dirty="0">
                <a:solidFill>
                  <a:srgbClr val="001633"/>
                </a:solidFill>
              </a:rPr>
              <a:t> magnet </a:t>
            </a:r>
            <a:r>
              <a:rPr lang="hu-HU" sz="1000" dirty="0" err="1">
                <a:solidFill>
                  <a:srgbClr val="001633"/>
                </a:solidFill>
              </a:rPr>
              <a:t>synchronous</a:t>
            </a:r>
            <a:r>
              <a:rPr lang="hu-HU" sz="1000" dirty="0">
                <a:solidFill>
                  <a:srgbClr val="001633"/>
                </a:solidFill>
              </a:rPr>
              <a:t> motor. </a:t>
            </a:r>
            <a:r>
              <a:rPr lang="hu-HU" sz="1000" dirty="0" err="1">
                <a:solidFill>
                  <a:srgbClr val="001633"/>
                </a:solidFill>
              </a:rPr>
              <a:t>Clean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Techn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Environ</a:t>
            </a:r>
            <a:r>
              <a:rPr lang="hu-HU" sz="1000" dirty="0">
                <a:solidFill>
                  <a:srgbClr val="001633"/>
                </a:solidFill>
              </a:rPr>
              <a:t> Policy 24, 1727–1740 (2022). </a:t>
            </a:r>
            <a:r>
              <a:rPr lang="hu-HU" sz="1000" dirty="0">
                <a:solidFill>
                  <a:srgbClr val="00163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https://doi.org/10.1007/s10098-022-02279-0</a:t>
            </a:r>
            <a:endParaRPr lang="hu-HU" sz="1000" dirty="0">
              <a:solidFill>
                <a:srgbClr val="0016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rgbClr val="0FA5F8"/>
              </a:buClr>
              <a:buNone/>
            </a:pPr>
            <a:r>
              <a:rPr lang="hu-HU" sz="1000" dirty="0">
                <a:solidFill>
                  <a:srgbClr val="001633"/>
                </a:solidFill>
              </a:rPr>
              <a:t>[2] </a:t>
            </a:r>
            <a:r>
              <a:rPr lang="hu-HU" sz="1000" dirty="0" err="1">
                <a:solidFill>
                  <a:srgbClr val="001633"/>
                </a:solidFill>
              </a:rPr>
              <a:t>Zheng</a:t>
            </a:r>
            <a:r>
              <a:rPr lang="hu-HU" sz="1000" dirty="0">
                <a:solidFill>
                  <a:srgbClr val="001633"/>
                </a:solidFill>
              </a:rPr>
              <a:t> Li, </a:t>
            </a:r>
            <a:r>
              <a:rPr lang="hu-HU" sz="1000" dirty="0" err="1">
                <a:solidFill>
                  <a:srgbClr val="001633"/>
                </a:solidFill>
              </a:rPr>
              <a:t>Shuai</a:t>
            </a:r>
            <a:r>
              <a:rPr lang="hu-HU" sz="1000" dirty="0">
                <a:solidFill>
                  <a:srgbClr val="001633"/>
                </a:solidFill>
              </a:rPr>
              <a:t> Che, </a:t>
            </a:r>
            <a:r>
              <a:rPr lang="hu-HU" sz="1000" dirty="0" err="1">
                <a:solidFill>
                  <a:srgbClr val="001633"/>
                </a:solidFill>
              </a:rPr>
              <a:t>Pengju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Wang</a:t>
            </a:r>
            <a:r>
              <a:rPr lang="hu-HU" sz="1000" dirty="0">
                <a:solidFill>
                  <a:srgbClr val="001633"/>
                </a:solidFill>
              </a:rPr>
              <a:t>, </a:t>
            </a:r>
            <a:r>
              <a:rPr lang="hu-HU" sz="1000" dirty="0" err="1">
                <a:solidFill>
                  <a:srgbClr val="001633"/>
                </a:solidFill>
              </a:rPr>
              <a:t>Shenhui</a:t>
            </a:r>
            <a:r>
              <a:rPr lang="hu-HU" sz="1000" dirty="0">
                <a:solidFill>
                  <a:srgbClr val="001633"/>
                </a:solidFill>
              </a:rPr>
              <a:t> Du, </a:t>
            </a:r>
            <a:r>
              <a:rPr lang="hu-HU" sz="1000" dirty="0" err="1">
                <a:solidFill>
                  <a:srgbClr val="001633"/>
                </a:solidFill>
              </a:rPr>
              <a:t>Yuyang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Zhao</a:t>
            </a:r>
            <a:r>
              <a:rPr lang="hu-HU" sz="1000" dirty="0">
                <a:solidFill>
                  <a:srgbClr val="001633"/>
                </a:solidFill>
              </a:rPr>
              <a:t>, </a:t>
            </a:r>
            <a:r>
              <a:rPr lang="hu-HU" sz="1000" dirty="0" err="1">
                <a:solidFill>
                  <a:srgbClr val="001633"/>
                </a:solidFill>
              </a:rPr>
              <a:t>Hexu</a:t>
            </a:r>
            <a:r>
              <a:rPr lang="hu-HU" sz="1000" dirty="0">
                <a:solidFill>
                  <a:srgbClr val="001633"/>
                </a:solidFill>
              </a:rPr>
              <a:t> Sun, </a:t>
            </a:r>
            <a:r>
              <a:rPr lang="hu-HU" sz="1000" dirty="0" err="1">
                <a:solidFill>
                  <a:srgbClr val="001633"/>
                </a:solidFill>
              </a:rPr>
              <a:t>Ying</a:t>
            </a:r>
            <a:r>
              <a:rPr lang="hu-HU" sz="1000" dirty="0">
                <a:solidFill>
                  <a:srgbClr val="001633"/>
                </a:solidFill>
              </a:rPr>
              <a:t> Li, </a:t>
            </a:r>
            <a:r>
              <a:rPr lang="hu-HU" sz="1000" dirty="0" err="1">
                <a:solidFill>
                  <a:srgbClr val="001633"/>
                </a:solidFill>
              </a:rPr>
              <a:t>Implementation</a:t>
            </a:r>
            <a:r>
              <a:rPr lang="hu-HU" sz="1000" dirty="0">
                <a:solidFill>
                  <a:srgbClr val="001633"/>
                </a:solidFill>
              </a:rPr>
              <a:t> and </a:t>
            </a:r>
            <a:r>
              <a:rPr lang="hu-HU" sz="1000" dirty="0" err="1">
                <a:solidFill>
                  <a:srgbClr val="001633"/>
                </a:solidFill>
              </a:rPr>
              <a:t>analysis</a:t>
            </a:r>
            <a:r>
              <a:rPr lang="hu-HU" sz="1000" dirty="0">
                <a:solidFill>
                  <a:srgbClr val="001633"/>
                </a:solidFill>
              </a:rPr>
              <a:t> of </a:t>
            </a:r>
            <a:r>
              <a:rPr lang="hu-HU" sz="1000" dirty="0" err="1">
                <a:solidFill>
                  <a:srgbClr val="001633"/>
                </a:solidFill>
              </a:rPr>
              <a:t>remanufacturing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large-scale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asynchronous</a:t>
            </a:r>
            <a:r>
              <a:rPr lang="hu-HU" sz="1000" dirty="0">
                <a:solidFill>
                  <a:srgbClr val="001633"/>
                </a:solidFill>
              </a:rPr>
              <a:t> motor </a:t>
            </a:r>
            <a:r>
              <a:rPr lang="hu-HU" sz="1000" dirty="0" err="1">
                <a:solidFill>
                  <a:srgbClr val="001633"/>
                </a:solidFill>
              </a:rPr>
              <a:t>to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permanent</a:t>
            </a:r>
            <a:r>
              <a:rPr lang="hu-HU" sz="1000" dirty="0">
                <a:solidFill>
                  <a:srgbClr val="001633"/>
                </a:solidFill>
              </a:rPr>
              <a:t> magnet motor </a:t>
            </a:r>
            <a:r>
              <a:rPr lang="hu-HU" sz="1000" dirty="0" err="1">
                <a:solidFill>
                  <a:srgbClr val="001633"/>
                </a:solidFill>
              </a:rPr>
              <a:t>under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circular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economy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conditions</a:t>
            </a:r>
            <a:r>
              <a:rPr lang="hu-HU" sz="1000" dirty="0">
                <a:solidFill>
                  <a:srgbClr val="001633"/>
                </a:solidFill>
              </a:rPr>
              <a:t>, Journal of </a:t>
            </a:r>
            <a:r>
              <a:rPr lang="hu-HU" sz="1000" dirty="0" err="1">
                <a:solidFill>
                  <a:srgbClr val="001633"/>
                </a:solidFill>
              </a:rPr>
              <a:t>Cleaner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Production</a:t>
            </a:r>
            <a:r>
              <a:rPr lang="hu-HU" sz="1000" dirty="0">
                <a:solidFill>
                  <a:srgbClr val="001633"/>
                </a:solidFill>
              </a:rPr>
              <a:t>, </a:t>
            </a:r>
            <a:r>
              <a:rPr lang="hu-HU" sz="1000" dirty="0" err="1">
                <a:solidFill>
                  <a:srgbClr val="001633"/>
                </a:solidFill>
              </a:rPr>
              <a:t>Volume</a:t>
            </a:r>
            <a:r>
              <a:rPr lang="hu-HU" sz="1000" dirty="0">
                <a:solidFill>
                  <a:srgbClr val="001633"/>
                </a:solidFill>
              </a:rPr>
              <a:t> 294, 2021, 126233, ISSN 0959-6526, </a:t>
            </a:r>
            <a:r>
              <a:rPr lang="hu-HU" sz="1000" dirty="0">
                <a:solidFill>
                  <a:srgbClr val="00163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https://doi.org/10.1016/j.jclepro.2021.126233</a:t>
            </a:r>
            <a:endParaRPr lang="hu-HU" sz="1000" dirty="0">
              <a:solidFill>
                <a:srgbClr val="0016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rgbClr val="0FA5F8"/>
              </a:buClr>
              <a:buNone/>
            </a:pPr>
            <a:r>
              <a:rPr lang="hu-HU" sz="1000" dirty="0">
                <a:solidFill>
                  <a:srgbClr val="001633"/>
                </a:solidFill>
              </a:rPr>
              <a:t>[3] B. Ma, J. </a:t>
            </a:r>
            <a:r>
              <a:rPr lang="hu-HU" sz="1000" dirty="0" err="1">
                <a:solidFill>
                  <a:srgbClr val="001633"/>
                </a:solidFill>
              </a:rPr>
              <a:t>Zheng</a:t>
            </a:r>
            <a:r>
              <a:rPr lang="hu-HU" sz="1000" dirty="0">
                <a:solidFill>
                  <a:srgbClr val="001633"/>
                </a:solidFill>
              </a:rPr>
              <a:t>, J. </a:t>
            </a:r>
            <a:r>
              <a:rPr lang="hu-HU" sz="1000" dirty="0" err="1">
                <a:solidFill>
                  <a:srgbClr val="001633"/>
                </a:solidFill>
              </a:rPr>
              <a:t>Zhu</a:t>
            </a:r>
            <a:r>
              <a:rPr lang="hu-HU" sz="1000" dirty="0">
                <a:solidFill>
                  <a:srgbClr val="001633"/>
                </a:solidFill>
              </a:rPr>
              <a:t>, J. Wu, G. Lei and Y. </a:t>
            </a:r>
            <a:r>
              <a:rPr lang="hu-HU" sz="1000" dirty="0" err="1">
                <a:solidFill>
                  <a:srgbClr val="001633"/>
                </a:solidFill>
              </a:rPr>
              <a:t>Guo</a:t>
            </a:r>
            <a:r>
              <a:rPr lang="hu-HU" sz="1000" dirty="0">
                <a:solidFill>
                  <a:srgbClr val="001633"/>
                </a:solidFill>
              </a:rPr>
              <a:t>, "Robust Design </a:t>
            </a:r>
            <a:r>
              <a:rPr lang="hu-HU" sz="1000" dirty="0" err="1">
                <a:solidFill>
                  <a:srgbClr val="001633"/>
                </a:solidFill>
              </a:rPr>
              <a:t>Optimization</a:t>
            </a:r>
            <a:r>
              <a:rPr lang="hu-HU" sz="1000" dirty="0">
                <a:solidFill>
                  <a:srgbClr val="001633"/>
                </a:solidFill>
              </a:rPr>
              <a:t> of </a:t>
            </a:r>
            <a:r>
              <a:rPr lang="hu-HU" sz="1000" dirty="0" err="1">
                <a:solidFill>
                  <a:srgbClr val="001633"/>
                </a:solidFill>
              </a:rPr>
              <a:t>Electrical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Machines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Considering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Hybrid</a:t>
            </a:r>
            <a:r>
              <a:rPr lang="hu-HU" sz="1000" dirty="0">
                <a:solidFill>
                  <a:srgbClr val="001633"/>
                </a:solidFill>
              </a:rPr>
              <a:t> Random and </a:t>
            </a:r>
            <a:r>
              <a:rPr lang="hu-HU" sz="1000" dirty="0" err="1">
                <a:solidFill>
                  <a:srgbClr val="001633"/>
                </a:solidFill>
              </a:rPr>
              <a:t>Interval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Uncertainties</a:t>
            </a:r>
            <a:r>
              <a:rPr lang="hu-HU" sz="1000" dirty="0">
                <a:solidFill>
                  <a:srgbClr val="001633"/>
                </a:solidFill>
              </a:rPr>
              <a:t>," in IEEE </a:t>
            </a:r>
            <a:r>
              <a:rPr lang="hu-HU" sz="1000" dirty="0" err="1">
                <a:solidFill>
                  <a:srgbClr val="001633"/>
                </a:solidFill>
              </a:rPr>
              <a:t>Transactions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on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Energy</a:t>
            </a:r>
            <a:r>
              <a:rPr lang="hu-HU" sz="1000" dirty="0">
                <a:solidFill>
                  <a:srgbClr val="001633"/>
                </a:solidFill>
              </a:rPr>
              <a:t> Conversion, </a:t>
            </a:r>
            <a:r>
              <a:rPr lang="hu-HU" sz="1000" dirty="0" err="1">
                <a:solidFill>
                  <a:srgbClr val="001633"/>
                </a:solidFill>
              </a:rPr>
              <a:t>vol</a:t>
            </a:r>
            <a:r>
              <a:rPr lang="hu-HU" sz="1000" dirty="0">
                <a:solidFill>
                  <a:srgbClr val="001633"/>
                </a:solidFill>
              </a:rPr>
              <a:t>. 35, no. 4, pp. 1815-1824, Dec. 2020, </a:t>
            </a:r>
            <a:r>
              <a:rPr lang="hu-HU" sz="1000" dirty="0" err="1">
                <a:solidFill>
                  <a:srgbClr val="001633"/>
                </a:solidFill>
              </a:rPr>
              <a:t>doi</a:t>
            </a:r>
            <a:r>
              <a:rPr lang="hu-HU" sz="1000" dirty="0">
                <a:solidFill>
                  <a:srgbClr val="001633"/>
                </a:solidFill>
              </a:rPr>
              <a:t>: . </a:t>
            </a:r>
            <a:r>
              <a:rPr lang="hu-HU" sz="1000" dirty="0">
                <a:solidFill>
                  <a:srgbClr val="001633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https://doi.org/10.1109/TEC.2020.2996244</a:t>
            </a:r>
            <a:endParaRPr lang="hu-HU" sz="1000" dirty="0">
              <a:solidFill>
                <a:srgbClr val="0016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rgbClr val="0FA5F8"/>
              </a:buClr>
              <a:buNone/>
            </a:pPr>
            <a:r>
              <a:rPr lang="hu-HU" sz="1000" dirty="0">
                <a:solidFill>
                  <a:srgbClr val="001633"/>
                </a:solidFill>
              </a:rPr>
              <a:t>[4] Orosz, Tamás, Krisztián </a:t>
            </a:r>
            <a:r>
              <a:rPr lang="hu-HU" sz="1000" dirty="0" err="1">
                <a:solidFill>
                  <a:srgbClr val="001633"/>
                </a:solidFill>
              </a:rPr>
              <a:t>Gadó</a:t>
            </a:r>
            <a:r>
              <a:rPr lang="hu-HU" sz="1000" dirty="0">
                <a:solidFill>
                  <a:srgbClr val="001633"/>
                </a:solidFill>
              </a:rPr>
              <a:t>, Mihály Katona, and Anton Rassõlkin. 2021. "</a:t>
            </a:r>
            <a:r>
              <a:rPr lang="hu-HU" sz="1000" dirty="0" err="1">
                <a:solidFill>
                  <a:srgbClr val="001633"/>
                </a:solidFill>
              </a:rPr>
              <a:t>Automatic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Tolerance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Analysis</a:t>
            </a:r>
            <a:r>
              <a:rPr lang="hu-HU" sz="1000" dirty="0">
                <a:solidFill>
                  <a:srgbClr val="001633"/>
                </a:solidFill>
              </a:rPr>
              <a:t> of </a:t>
            </a:r>
            <a:r>
              <a:rPr lang="hu-HU" sz="1000" dirty="0" err="1">
                <a:solidFill>
                  <a:srgbClr val="001633"/>
                </a:solidFill>
              </a:rPr>
              <a:t>Permanent</a:t>
            </a:r>
            <a:r>
              <a:rPr lang="hu-HU" sz="1000" dirty="0">
                <a:solidFill>
                  <a:srgbClr val="001633"/>
                </a:solidFill>
              </a:rPr>
              <a:t> Magnet </a:t>
            </a:r>
            <a:r>
              <a:rPr lang="hu-HU" sz="1000" dirty="0" err="1">
                <a:solidFill>
                  <a:srgbClr val="001633"/>
                </a:solidFill>
              </a:rPr>
              <a:t>Machines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with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Encapsuled</a:t>
            </a:r>
            <a:r>
              <a:rPr lang="hu-HU" sz="1000" dirty="0">
                <a:solidFill>
                  <a:srgbClr val="001633"/>
                </a:solidFill>
              </a:rPr>
              <a:t> FEM </a:t>
            </a:r>
            <a:r>
              <a:rPr lang="hu-HU" sz="1000" dirty="0" err="1">
                <a:solidFill>
                  <a:srgbClr val="001633"/>
                </a:solidFill>
              </a:rPr>
              <a:t>Models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Using</a:t>
            </a:r>
            <a:r>
              <a:rPr lang="hu-HU" sz="1000" dirty="0">
                <a:solidFill>
                  <a:srgbClr val="001633"/>
                </a:solidFill>
              </a:rPr>
              <a:t> Digital-</a:t>
            </a:r>
            <a:r>
              <a:rPr lang="hu-HU" sz="1000" dirty="0" err="1">
                <a:solidFill>
                  <a:srgbClr val="001633"/>
                </a:solidFill>
              </a:rPr>
              <a:t>Twin</a:t>
            </a:r>
            <a:r>
              <a:rPr lang="hu-HU" sz="1000" dirty="0">
                <a:solidFill>
                  <a:srgbClr val="001633"/>
                </a:solidFill>
              </a:rPr>
              <a:t>-</a:t>
            </a:r>
            <a:r>
              <a:rPr lang="hu-HU" sz="1000" dirty="0" err="1">
                <a:solidFill>
                  <a:srgbClr val="001633"/>
                </a:solidFill>
              </a:rPr>
              <a:t>Distiller</a:t>
            </a:r>
            <a:r>
              <a:rPr lang="hu-HU" sz="1000" dirty="0">
                <a:solidFill>
                  <a:srgbClr val="001633"/>
                </a:solidFill>
              </a:rPr>
              <a:t>" </a:t>
            </a:r>
            <a:r>
              <a:rPr lang="hu-HU" sz="1000" dirty="0" err="1">
                <a:solidFill>
                  <a:srgbClr val="001633"/>
                </a:solidFill>
              </a:rPr>
              <a:t>Processes</a:t>
            </a:r>
            <a:r>
              <a:rPr lang="hu-HU" sz="1000" dirty="0">
                <a:solidFill>
                  <a:srgbClr val="001633"/>
                </a:solidFill>
              </a:rPr>
              <a:t> 9, no. 11: 2077. </a:t>
            </a:r>
            <a:r>
              <a:rPr lang="hu-HU" sz="1000" dirty="0">
                <a:solidFill>
                  <a:srgbClr val="001633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https://doi.org/10.3390/pr9112077</a:t>
            </a:r>
            <a:endParaRPr lang="hu-HU" sz="1000" dirty="0">
              <a:solidFill>
                <a:srgbClr val="0016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rgbClr val="0FA5F8"/>
              </a:buClr>
              <a:buNone/>
            </a:pPr>
            <a:r>
              <a:rPr lang="hu-HU" sz="1000" dirty="0">
                <a:solidFill>
                  <a:srgbClr val="001633"/>
                </a:solidFill>
              </a:rPr>
              <a:t>[5] ] Mihály Katona, Miklós Kuczmann, Tamás Orosz, </a:t>
            </a:r>
            <a:r>
              <a:rPr lang="hu-HU" sz="1000" dirty="0" err="1">
                <a:solidFill>
                  <a:srgbClr val="001633"/>
                </a:solidFill>
              </a:rPr>
              <a:t>Accuracy</a:t>
            </a:r>
            <a:r>
              <a:rPr lang="hu-HU" sz="1000" dirty="0">
                <a:solidFill>
                  <a:srgbClr val="001633"/>
                </a:solidFill>
              </a:rPr>
              <a:t> of </a:t>
            </a:r>
            <a:r>
              <a:rPr lang="hu-HU" sz="1000" dirty="0" err="1">
                <a:solidFill>
                  <a:srgbClr val="001633"/>
                </a:solidFill>
              </a:rPr>
              <a:t>the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robust</a:t>
            </a:r>
            <a:r>
              <a:rPr lang="hu-HU" sz="1000" dirty="0">
                <a:solidFill>
                  <a:srgbClr val="001633"/>
                </a:solidFill>
              </a:rPr>
              <a:t> design </a:t>
            </a:r>
            <a:r>
              <a:rPr lang="hu-HU" sz="1000" dirty="0" err="1">
                <a:solidFill>
                  <a:srgbClr val="001633"/>
                </a:solidFill>
              </a:rPr>
              <a:t>analysis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for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the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flux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barrier</a:t>
            </a:r>
            <a:r>
              <a:rPr lang="hu-HU" sz="1000" dirty="0">
                <a:solidFill>
                  <a:srgbClr val="001633"/>
                </a:solidFill>
              </a:rPr>
              <a:t> modelling of an </a:t>
            </a:r>
            <a:r>
              <a:rPr lang="hu-HU" sz="1000" dirty="0" err="1">
                <a:solidFill>
                  <a:srgbClr val="001633"/>
                </a:solidFill>
              </a:rPr>
              <a:t>interior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permanent</a:t>
            </a:r>
            <a:r>
              <a:rPr lang="hu-HU" sz="1000" dirty="0">
                <a:solidFill>
                  <a:srgbClr val="001633"/>
                </a:solidFill>
              </a:rPr>
              <a:t> magnet </a:t>
            </a:r>
            <a:r>
              <a:rPr lang="hu-HU" sz="1000" dirty="0" err="1">
                <a:solidFill>
                  <a:srgbClr val="001633"/>
                </a:solidFill>
              </a:rPr>
              <a:t>synchronous</a:t>
            </a:r>
            <a:r>
              <a:rPr lang="hu-HU" sz="1000" dirty="0">
                <a:solidFill>
                  <a:srgbClr val="001633"/>
                </a:solidFill>
              </a:rPr>
              <a:t> motor, Journal of </a:t>
            </a:r>
            <a:r>
              <a:rPr lang="hu-HU" sz="1000" dirty="0" err="1">
                <a:solidFill>
                  <a:srgbClr val="001633"/>
                </a:solidFill>
              </a:rPr>
              <a:t>Computational</a:t>
            </a:r>
            <a:r>
              <a:rPr lang="hu-HU" sz="1000" dirty="0">
                <a:solidFill>
                  <a:srgbClr val="001633"/>
                </a:solidFill>
              </a:rPr>
              <a:t> and </a:t>
            </a:r>
            <a:r>
              <a:rPr lang="hu-HU" sz="1000" dirty="0" err="1">
                <a:solidFill>
                  <a:srgbClr val="001633"/>
                </a:solidFill>
              </a:rPr>
              <a:t>Applied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Mathematics</a:t>
            </a:r>
            <a:r>
              <a:rPr lang="hu-HU" sz="1000" dirty="0">
                <a:solidFill>
                  <a:srgbClr val="001633"/>
                </a:solidFill>
              </a:rPr>
              <a:t>, </a:t>
            </a:r>
            <a:r>
              <a:rPr lang="hu-HU" sz="1000" dirty="0" err="1">
                <a:solidFill>
                  <a:srgbClr val="001633"/>
                </a:solidFill>
              </a:rPr>
              <a:t>Volume</a:t>
            </a:r>
            <a:r>
              <a:rPr lang="hu-HU" sz="1000" dirty="0">
                <a:solidFill>
                  <a:srgbClr val="001633"/>
                </a:solidFill>
              </a:rPr>
              <a:t> 429, 2023, 115228, ISSN 0377-0427, </a:t>
            </a:r>
            <a:r>
              <a:rPr lang="hu-HU" sz="1000" dirty="0">
                <a:solidFill>
                  <a:srgbClr val="001633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https://doi.org/10.1016/j.cam.2023.115228</a:t>
            </a:r>
            <a:endParaRPr lang="hu-HU" sz="1000" dirty="0">
              <a:solidFill>
                <a:srgbClr val="0016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rgbClr val="0FA5F8"/>
              </a:buClr>
              <a:buNone/>
            </a:pPr>
            <a:r>
              <a:rPr lang="hu-HU" sz="1000" dirty="0">
                <a:solidFill>
                  <a:srgbClr val="001633"/>
                </a:solidFill>
              </a:rPr>
              <a:t>[6] D. -K. </a:t>
            </a:r>
            <a:r>
              <a:rPr lang="hu-HU" sz="1000" dirty="0" err="1">
                <a:solidFill>
                  <a:srgbClr val="001633"/>
                </a:solidFill>
              </a:rPr>
              <a:t>Ngo</a:t>
            </a:r>
            <a:r>
              <a:rPr lang="hu-HU" sz="1000" dirty="0">
                <a:solidFill>
                  <a:srgbClr val="001633"/>
                </a:solidFill>
              </a:rPr>
              <a:t>, M. -F. </a:t>
            </a:r>
            <a:r>
              <a:rPr lang="hu-HU" sz="1000" dirty="0" err="1">
                <a:solidFill>
                  <a:srgbClr val="001633"/>
                </a:solidFill>
              </a:rPr>
              <a:t>Hsieh</a:t>
            </a:r>
            <a:r>
              <a:rPr lang="hu-HU" sz="1000" dirty="0">
                <a:solidFill>
                  <a:srgbClr val="001633"/>
                </a:solidFill>
              </a:rPr>
              <a:t> and T. A. </a:t>
            </a:r>
            <a:r>
              <a:rPr lang="hu-HU" sz="1000" dirty="0" err="1">
                <a:solidFill>
                  <a:srgbClr val="001633"/>
                </a:solidFill>
              </a:rPr>
              <a:t>Huynh</a:t>
            </a:r>
            <a:r>
              <a:rPr lang="hu-HU" sz="1000" dirty="0">
                <a:solidFill>
                  <a:srgbClr val="001633"/>
                </a:solidFill>
              </a:rPr>
              <a:t>, "</a:t>
            </a:r>
            <a:r>
              <a:rPr lang="hu-HU" sz="1000" dirty="0" err="1">
                <a:solidFill>
                  <a:srgbClr val="001633"/>
                </a:solidFill>
              </a:rPr>
              <a:t>Torque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Enhancement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for</a:t>
            </a:r>
            <a:r>
              <a:rPr lang="hu-HU" sz="1000" dirty="0">
                <a:solidFill>
                  <a:srgbClr val="001633"/>
                </a:solidFill>
              </a:rPr>
              <a:t> a </a:t>
            </a:r>
            <a:r>
              <a:rPr lang="hu-HU" sz="1000" dirty="0" err="1">
                <a:solidFill>
                  <a:srgbClr val="001633"/>
                </a:solidFill>
              </a:rPr>
              <a:t>Novel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Flux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Intensifying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PMa-SynRM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Using</a:t>
            </a:r>
            <a:r>
              <a:rPr lang="hu-HU" sz="1000" dirty="0">
                <a:solidFill>
                  <a:srgbClr val="001633"/>
                </a:solidFill>
              </a:rPr>
              <a:t> Surface-</a:t>
            </a:r>
            <a:r>
              <a:rPr lang="hu-HU" sz="1000" dirty="0" err="1">
                <a:solidFill>
                  <a:srgbClr val="001633"/>
                </a:solidFill>
              </a:rPr>
              <a:t>Inset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Permanent</a:t>
            </a:r>
            <a:r>
              <a:rPr lang="hu-HU" sz="1000" dirty="0">
                <a:solidFill>
                  <a:srgbClr val="001633"/>
                </a:solidFill>
              </a:rPr>
              <a:t> Magnet," in IEEE </a:t>
            </a:r>
            <a:r>
              <a:rPr lang="hu-HU" sz="1000" dirty="0" err="1">
                <a:solidFill>
                  <a:srgbClr val="001633"/>
                </a:solidFill>
              </a:rPr>
              <a:t>Transactions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on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Magnetics</a:t>
            </a:r>
            <a:r>
              <a:rPr lang="hu-HU" sz="1000" dirty="0">
                <a:solidFill>
                  <a:srgbClr val="001633"/>
                </a:solidFill>
              </a:rPr>
              <a:t>, </a:t>
            </a:r>
            <a:r>
              <a:rPr lang="hu-HU" sz="1000" dirty="0" err="1">
                <a:solidFill>
                  <a:srgbClr val="001633"/>
                </a:solidFill>
              </a:rPr>
              <a:t>vol</a:t>
            </a:r>
            <a:r>
              <a:rPr lang="hu-HU" sz="1000" dirty="0">
                <a:solidFill>
                  <a:srgbClr val="001633"/>
                </a:solidFill>
              </a:rPr>
              <a:t>. 55, no. 7, pp. 1-8, </a:t>
            </a:r>
            <a:r>
              <a:rPr lang="hu-HU" sz="1000" dirty="0" err="1">
                <a:solidFill>
                  <a:srgbClr val="001633"/>
                </a:solidFill>
              </a:rPr>
              <a:t>July</a:t>
            </a:r>
            <a:r>
              <a:rPr lang="hu-HU" sz="1000" dirty="0">
                <a:solidFill>
                  <a:srgbClr val="001633"/>
                </a:solidFill>
              </a:rPr>
              <a:t> 2019, Art no. 8106108, </a:t>
            </a:r>
            <a:r>
              <a:rPr lang="hu-HU" sz="1000" dirty="0" err="1">
                <a:solidFill>
                  <a:srgbClr val="001633"/>
                </a:solidFill>
              </a:rPr>
              <a:t>doi</a:t>
            </a:r>
            <a:r>
              <a:rPr lang="hu-HU" sz="1000" dirty="0">
                <a:solidFill>
                  <a:srgbClr val="001633"/>
                </a:solidFill>
              </a:rPr>
              <a:t>: 10.1109/TMAG.2019.2897022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rgbClr val="0FA5F8"/>
              </a:buClr>
              <a:buNone/>
            </a:pPr>
            <a:r>
              <a:rPr lang="hu-HU" sz="1000" dirty="0">
                <a:solidFill>
                  <a:srgbClr val="001633"/>
                </a:solidFill>
              </a:rPr>
              <a:t>[7] D. -K. </a:t>
            </a:r>
            <a:r>
              <a:rPr lang="hu-HU" sz="1000" dirty="0" err="1">
                <a:solidFill>
                  <a:srgbClr val="001633"/>
                </a:solidFill>
              </a:rPr>
              <a:t>Ngo</a:t>
            </a:r>
            <a:r>
              <a:rPr lang="hu-HU" sz="1000" dirty="0">
                <a:solidFill>
                  <a:srgbClr val="001633"/>
                </a:solidFill>
              </a:rPr>
              <a:t> and M. -F. </a:t>
            </a:r>
            <a:r>
              <a:rPr lang="hu-HU" sz="1000" dirty="0" err="1">
                <a:solidFill>
                  <a:srgbClr val="001633"/>
                </a:solidFill>
              </a:rPr>
              <a:t>Hsieh</a:t>
            </a:r>
            <a:r>
              <a:rPr lang="hu-HU" sz="1000" dirty="0">
                <a:solidFill>
                  <a:srgbClr val="001633"/>
                </a:solidFill>
              </a:rPr>
              <a:t>, "Performance </a:t>
            </a:r>
            <a:r>
              <a:rPr lang="hu-HU" sz="1000" dirty="0" err="1">
                <a:solidFill>
                  <a:srgbClr val="001633"/>
                </a:solidFill>
              </a:rPr>
              <a:t>Comparison</a:t>
            </a:r>
            <a:r>
              <a:rPr lang="hu-HU" sz="1000" dirty="0">
                <a:solidFill>
                  <a:srgbClr val="001633"/>
                </a:solidFill>
              </a:rPr>
              <a:t> of </a:t>
            </a:r>
            <a:r>
              <a:rPr lang="hu-HU" sz="1000" dirty="0" err="1">
                <a:solidFill>
                  <a:srgbClr val="001633"/>
                </a:solidFill>
              </a:rPr>
              <a:t>SynRM</a:t>
            </a:r>
            <a:r>
              <a:rPr lang="hu-HU" sz="1000" dirty="0">
                <a:solidFill>
                  <a:srgbClr val="001633"/>
                </a:solidFill>
              </a:rPr>
              <a:t> and </a:t>
            </a:r>
            <a:r>
              <a:rPr lang="hu-HU" sz="1000" dirty="0" err="1">
                <a:solidFill>
                  <a:srgbClr val="001633"/>
                </a:solidFill>
              </a:rPr>
              <a:t>Novel</a:t>
            </a:r>
            <a:r>
              <a:rPr lang="hu-HU" sz="1000" dirty="0">
                <a:solidFill>
                  <a:srgbClr val="001633"/>
                </a:solidFill>
              </a:rPr>
              <a:t> FI-</a:t>
            </a:r>
            <a:r>
              <a:rPr lang="hu-HU" sz="1000" dirty="0" err="1">
                <a:solidFill>
                  <a:srgbClr val="001633"/>
                </a:solidFill>
              </a:rPr>
              <a:t>PMa</a:t>
            </a:r>
            <a:r>
              <a:rPr lang="hu-HU" sz="1000" dirty="0">
                <a:solidFill>
                  <a:srgbClr val="001633"/>
                </a:solidFill>
              </a:rPr>
              <a:t>-</a:t>
            </a:r>
            <a:r>
              <a:rPr lang="hu-HU" sz="1000" dirty="0" err="1">
                <a:solidFill>
                  <a:srgbClr val="001633"/>
                </a:solidFill>
              </a:rPr>
              <a:t>SynRM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with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Different</a:t>
            </a:r>
            <a:r>
              <a:rPr lang="hu-HU" sz="1000" dirty="0">
                <a:solidFill>
                  <a:srgbClr val="001633"/>
                </a:solidFill>
              </a:rPr>
              <a:t> Rotor Surface </a:t>
            </a:r>
            <a:r>
              <a:rPr lang="hu-HU" sz="1000" dirty="0" err="1">
                <a:solidFill>
                  <a:srgbClr val="001633"/>
                </a:solidFill>
              </a:rPr>
              <a:t>Layouts</a:t>
            </a:r>
            <a:r>
              <a:rPr lang="hu-HU" sz="1000" dirty="0">
                <a:solidFill>
                  <a:srgbClr val="001633"/>
                </a:solidFill>
              </a:rPr>
              <a:t>," 2019 IEEE 4th International </a:t>
            </a:r>
            <a:r>
              <a:rPr lang="hu-HU" sz="1000" dirty="0" err="1">
                <a:solidFill>
                  <a:srgbClr val="001633"/>
                </a:solidFill>
              </a:rPr>
              <a:t>Future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Energy</a:t>
            </a:r>
            <a:r>
              <a:rPr lang="hu-HU" sz="1000" dirty="0">
                <a:solidFill>
                  <a:srgbClr val="001633"/>
                </a:solidFill>
              </a:rPr>
              <a:t> Electronics </a:t>
            </a:r>
            <a:r>
              <a:rPr lang="hu-HU" sz="1000" dirty="0" err="1">
                <a:solidFill>
                  <a:srgbClr val="001633"/>
                </a:solidFill>
              </a:rPr>
              <a:t>Conference</a:t>
            </a:r>
            <a:r>
              <a:rPr lang="hu-HU" sz="1000" dirty="0">
                <a:solidFill>
                  <a:srgbClr val="001633"/>
                </a:solidFill>
              </a:rPr>
              <a:t> (IFEEC), Singapore, 2019, pp. 1-5, </a:t>
            </a:r>
            <a:r>
              <a:rPr lang="hu-HU" sz="1000" dirty="0" err="1">
                <a:solidFill>
                  <a:srgbClr val="001633"/>
                </a:solidFill>
              </a:rPr>
              <a:t>doi</a:t>
            </a:r>
            <a:r>
              <a:rPr lang="hu-HU" sz="1000" dirty="0">
                <a:solidFill>
                  <a:srgbClr val="001633"/>
                </a:solidFill>
              </a:rPr>
              <a:t>: 10.1109/IFEEC47410.2019.9015125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rgbClr val="0FA5F8"/>
              </a:buClr>
              <a:buNone/>
            </a:pPr>
            <a:r>
              <a:rPr lang="hu-HU" sz="1000" dirty="0">
                <a:solidFill>
                  <a:srgbClr val="001633"/>
                </a:solidFill>
              </a:rPr>
              <a:t>[8] D. -K. </a:t>
            </a:r>
            <a:r>
              <a:rPr lang="hu-HU" sz="1000" dirty="0" err="1">
                <a:solidFill>
                  <a:srgbClr val="001633"/>
                </a:solidFill>
              </a:rPr>
              <a:t>Ngo</a:t>
            </a:r>
            <a:r>
              <a:rPr lang="hu-HU" sz="1000" dirty="0">
                <a:solidFill>
                  <a:srgbClr val="001633"/>
                </a:solidFill>
              </a:rPr>
              <a:t>, M. -F. </a:t>
            </a:r>
            <a:r>
              <a:rPr lang="hu-HU" sz="1000" dirty="0" err="1">
                <a:solidFill>
                  <a:srgbClr val="001633"/>
                </a:solidFill>
              </a:rPr>
              <a:t>Hsieh</a:t>
            </a:r>
            <a:r>
              <a:rPr lang="hu-HU" sz="1000" dirty="0">
                <a:solidFill>
                  <a:srgbClr val="001633"/>
                </a:solidFill>
              </a:rPr>
              <a:t> and T. </a:t>
            </a:r>
            <a:r>
              <a:rPr lang="hu-HU" sz="1000" dirty="0" err="1">
                <a:solidFill>
                  <a:srgbClr val="001633"/>
                </a:solidFill>
              </a:rPr>
              <a:t>Dung</a:t>
            </a:r>
            <a:r>
              <a:rPr lang="hu-HU" sz="1000" dirty="0">
                <a:solidFill>
                  <a:srgbClr val="001633"/>
                </a:solidFill>
              </a:rPr>
              <a:t> Le, "</a:t>
            </a:r>
            <a:r>
              <a:rPr lang="hu-HU" sz="1000" dirty="0" err="1">
                <a:solidFill>
                  <a:srgbClr val="001633"/>
                </a:solidFill>
              </a:rPr>
              <a:t>Analysis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on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Field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Weakening</a:t>
            </a:r>
            <a:r>
              <a:rPr lang="hu-HU" sz="1000" dirty="0">
                <a:solidFill>
                  <a:srgbClr val="001633"/>
                </a:solidFill>
              </a:rPr>
              <a:t> of </a:t>
            </a:r>
            <a:r>
              <a:rPr lang="hu-HU" sz="1000" dirty="0" err="1">
                <a:solidFill>
                  <a:srgbClr val="001633"/>
                </a:solidFill>
              </a:rPr>
              <a:t>Flux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Intensifying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Synchronous</a:t>
            </a:r>
            <a:r>
              <a:rPr lang="hu-HU" sz="1000" dirty="0">
                <a:solidFill>
                  <a:srgbClr val="001633"/>
                </a:solidFill>
              </a:rPr>
              <a:t> Motor </a:t>
            </a:r>
            <a:r>
              <a:rPr lang="hu-HU" sz="1000" dirty="0" err="1">
                <a:solidFill>
                  <a:srgbClr val="001633"/>
                </a:solidFill>
              </a:rPr>
              <a:t>Considering</a:t>
            </a:r>
            <a:r>
              <a:rPr lang="hu-HU" sz="1000" dirty="0">
                <a:solidFill>
                  <a:srgbClr val="001633"/>
                </a:solidFill>
              </a:rPr>
              <a:t> PM </a:t>
            </a:r>
            <a:r>
              <a:rPr lang="hu-HU" sz="1000" dirty="0" err="1">
                <a:solidFill>
                  <a:srgbClr val="001633"/>
                </a:solidFill>
              </a:rPr>
              <a:t>Dimension</a:t>
            </a:r>
            <a:r>
              <a:rPr lang="hu-HU" sz="1000" dirty="0">
                <a:solidFill>
                  <a:srgbClr val="001633"/>
                </a:solidFill>
              </a:rPr>
              <a:t> and </a:t>
            </a:r>
            <a:r>
              <a:rPr lang="hu-HU" sz="1000" dirty="0" err="1">
                <a:solidFill>
                  <a:srgbClr val="001633"/>
                </a:solidFill>
              </a:rPr>
              <a:t>Armature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Current</a:t>
            </a:r>
            <a:r>
              <a:rPr lang="hu-HU" sz="1000" dirty="0">
                <a:solidFill>
                  <a:srgbClr val="001633"/>
                </a:solidFill>
              </a:rPr>
              <a:t>," in IEEE </a:t>
            </a:r>
            <a:r>
              <a:rPr lang="hu-HU" sz="1000" dirty="0" err="1">
                <a:solidFill>
                  <a:srgbClr val="001633"/>
                </a:solidFill>
              </a:rPr>
              <a:t>Transactions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on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Magnetics</a:t>
            </a:r>
            <a:r>
              <a:rPr lang="hu-HU" sz="1000" dirty="0">
                <a:solidFill>
                  <a:srgbClr val="001633"/>
                </a:solidFill>
              </a:rPr>
              <a:t>, </a:t>
            </a:r>
            <a:r>
              <a:rPr lang="hu-HU" sz="1000" dirty="0" err="1">
                <a:solidFill>
                  <a:srgbClr val="001633"/>
                </a:solidFill>
              </a:rPr>
              <a:t>vol</a:t>
            </a:r>
            <a:r>
              <a:rPr lang="hu-HU" sz="1000" dirty="0">
                <a:solidFill>
                  <a:srgbClr val="001633"/>
                </a:solidFill>
              </a:rPr>
              <a:t>. 57, no. 2, pp. 1-5, </a:t>
            </a:r>
            <a:r>
              <a:rPr lang="hu-HU" sz="1000" dirty="0" err="1">
                <a:solidFill>
                  <a:srgbClr val="001633"/>
                </a:solidFill>
              </a:rPr>
              <a:t>Feb</a:t>
            </a:r>
            <a:r>
              <a:rPr lang="hu-HU" sz="1000" dirty="0">
                <a:solidFill>
                  <a:srgbClr val="001633"/>
                </a:solidFill>
              </a:rPr>
              <a:t>. 2021, Art no. 8202305, </a:t>
            </a:r>
            <a:r>
              <a:rPr lang="hu-HU" sz="1000" dirty="0" err="1">
                <a:solidFill>
                  <a:srgbClr val="001633"/>
                </a:solidFill>
              </a:rPr>
              <a:t>doi</a:t>
            </a:r>
            <a:r>
              <a:rPr lang="hu-HU" sz="1000" dirty="0">
                <a:solidFill>
                  <a:srgbClr val="001633"/>
                </a:solidFill>
              </a:rPr>
              <a:t>: 10.1109/TMAG.2020.3023176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rgbClr val="0FA5F8"/>
              </a:buClr>
              <a:buNone/>
            </a:pPr>
            <a:r>
              <a:rPr lang="hu-HU" sz="1000" dirty="0">
                <a:solidFill>
                  <a:srgbClr val="001633"/>
                </a:solidFill>
              </a:rPr>
              <a:t>[9] M. -F. </a:t>
            </a:r>
            <a:r>
              <a:rPr lang="hu-HU" sz="1000" dirty="0" err="1">
                <a:solidFill>
                  <a:srgbClr val="001633"/>
                </a:solidFill>
              </a:rPr>
              <a:t>Hsieh</a:t>
            </a:r>
            <a:r>
              <a:rPr lang="hu-HU" sz="1000" dirty="0">
                <a:solidFill>
                  <a:srgbClr val="001633"/>
                </a:solidFill>
              </a:rPr>
              <a:t>, D. -K. </a:t>
            </a:r>
            <a:r>
              <a:rPr lang="hu-HU" sz="1000" dirty="0" err="1">
                <a:solidFill>
                  <a:srgbClr val="001633"/>
                </a:solidFill>
              </a:rPr>
              <a:t>Ngo</a:t>
            </a:r>
            <a:r>
              <a:rPr lang="hu-HU" sz="1000" dirty="0">
                <a:solidFill>
                  <a:srgbClr val="001633"/>
                </a:solidFill>
              </a:rPr>
              <a:t>, V. -V. </a:t>
            </a:r>
            <a:r>
              <a:rPr lang="hu-HU" sz="1000" dirty="0" err="1">
                <a:solidFill>
                  <a:srgbClr val="001633"/>
                </a:solidFill>
              </a:rPr>
              <a:t>Do</a:t>
            </a:r>
            <a:r>
              <a:rPr lang="hu-HU" sz="1000" dirty="0">
                <a:solidFill>
                  <a:srgbClr val="001633"/>
                </a:solidFill>
              </a:rPr>
              <a:t>, C. -H. Wu and Y. K. Wu, "</a:t>
            </a:r>
            <a:r>
              <a:rPr lang="hu-HU" sz="1000" dirty="0" err="1">
                <a:solidFill>
                  <a:srgbClr val="001633"/>
                </a:solidFill>
              </a:rPr>
              <a:t>Inductance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Calculation</a:t>
            </a:r>
            <a:r>
              <a:rPr lang="hu-HU" sz="1000" dirty="0">
                <a:solidFill>
                  <a:srgbClr val="001633"/>
                </a:solidFill>
              </a:rPr>
              <a:t> of </a:t>
            </a:r>
            <a:r>
              <a:rPr lang="hu-HU" sz="1000" dirty="0" err="1">
                <a:solidFill>
                  <a:srgbClr val="001633"/>
                </a:solidFill>
              </a:rPr>
              <a:t>Flux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Intensifying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PMa-SynRM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by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Equivalent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Magnetic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Circuit</a:t>
            </a:r>
            <a:r>
              <a:rPr lang="hu-HU" sz="1000" dirty="0">
                <a:solidFill>
                  <a:srgbClr val="001633"/>
                </a:solidFill>
              </a:rPr>
              <a:t>," 2022 7th National </a:t>
            </a:r>
            <a:r>
              <a:rPr lang="hu-HU" sz="1000" dirty="0" err="1">
                <a:solidFill>
                  <a:srgbClr val="001633"/>
                </a:solidFill>
              </a:rPr>
              <a:t>Scientific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Conference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on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Applying</a:t>
            </a:r>
            <a:r>
              <a:rPr lang="hu-HU" sz="1000" dirty="0">
                <a:solidFill>
                  <a:srgbClr val="001633"/>
                </a:solidFill>
              </a:rPr>
              <a:t> New </a:t>
            </a:r>
            <a:r>
              <a:rPr lang="hu-HU" sz="1000" dirty="0" err="1">
                <a:solidFill>
                  <a:srgbClr val="001633"/>
                </a:solidFill>
              </a:rPr>
              <a:t>Technology</a:t>
            </a:r>
            <a:r>
              <a:rPr lang="hu-HU" sz="1000" dirty="0">
                <a:solidFill>
                  <a:srgbClr val="001633"/>
                </a:solidFill>
              </a:rPr>
              <a:t> in </a:t>
            </a:r>
            <a:r>
              <a:rPr lang="hu-HU" sz="1000" dirty="0" err="1">
                <a:solidFill>
                  <a:srgbClr val="001633"/>
                </a:solidFill>
              </a:rPr>
              <a:t>Green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Buildings</a:t>
            </a:r>
            <a:r>
              <a:rPr lang="hu-HU" sz="1000" dirty="0">
                <a:solidFill>
                  <a:srgbClr val="001633"/>
                </a:solidFill>
              </a:rPr>
              <a:t> (</a:t>
            </a:r>
            <a:r>
              <a:rPr lang="hu-HU" sz="1000" dirty="0" err="1">
                <a:solidFill>
                  <a:srgbClr val="001633"/>
                </a:solidFill>
              </a:rPr>
              <a:t>ATiGB</a:t>
            </a:r>
            <a:r>
              <a:rPr lang="hu-HU" sz="1000" dirty="0">
                <a:solidFill>
                  <a:srgbClr val="001633"/>
                </a:solidFill>
              </a:rPr>
              <a:t>), Da </a:t>
            </a:r>
            <a:r>
              <a:rPr lang="hu-HU" sz="1000" dirty="0" err="1">
                <a:solidFill>
                  <a:srgbClr val="001633"/>
                </a:solidFill>
              </a:rPr>
              <a:t>Nang</a:t>
            </a:r>
            <a:r>
              <a:rPr lang="hu-HU" sz="1000" dirty="0">
                <a:solidFill>
                  <a:srgbClr val="001633"/>
                </a:solidFill>
              </a:rPr>
              <a:t>, Vietnam, 2022, pp. 135-140, </a:t>
            </a:r>
            <a:r>
              <a:rPr lang="hu-HU" sz="1000" dirty="0" err="1">
                <a:solidFill>
                  <a:srgbClr val="001633"/>
                </a:solidFill>
              </a:rPr>
              <a:t>doi</a:t>
            </a:r>
            <a:r>
              <a:rPr lang="hu-HU" sz="1000" dirty="0">
                <a:solidFill>
                  <a:srgbClr val="001633"/>
                </a:solidFill>
              </a:rPr>
              <a:t>: 10.1109/ATiGB56486.2022.9984074</a:t>
            </a: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rgbClr val="0FA5F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330987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tx1"/>
                </a:solidFill>
              </a:rPr>
              <a:t>Irodalomjegyzék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218410" y="801424"/>
            <a:ext cx="8742710" cy="40448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rgbClr val="0FA5F8"/>
              </a:buClr>
              <a:buNone/>
            </a:pPr>
            <a:r>
              <a:rPr lang="hu-HU" sz="1000" dirty="0">
                <a:solidFill>
                  <a:srgbClr val="001633"/>
                </a:solidFill>
              </a:rPr>
              <a:t>[10] </a:t>
            </a:r>
            <a:r>
              <a:rPr lang="hu-HU" sz="1000" dirty="0" err="1">
                <a:solidFill>
                  <a:srgbClr val="001633"/>
                </a:solidFill>
              </a:rPr>
              <a:t>Hsieh</a:t>
            </a:r>
            <a:r>
              <a:rPr lang="hu-HU" sz="1000" dirty="0">
                <a:solidFill>
                  <a:srgbClr val="001633"/>
                </a:solidFill>
              </a:rPr>
              <a:t>, M.-F.; </a:t>
            </a:r>
            <a:r>
              <a:rPr lang="hu-HU" sz="1000" dirty="0" err="1">
                <a:solidFill>
                  <a:srgbClr val="001633"/>
                </a:solidFill>
              </a:rPr>
              <a:t>Ngo</a:t>
            </a:r>
            <a:r>
              <a:rPr lang="hu-HU" sz="1000" dirty="0">
                <a:solidFill>
                  <a:srgbClr val="001633"/>
                </a:solidFill>
              </a:rPr>
              <a:t>, D.-K.; </a:t>
            </a:r>
            <a:r>
              <a:rPr lang="hu-HU" sz="1000" dirty="0" err="1">
                <a:solidFill>
                  <a:srgbClr val="001633"/>
                </a:solidFill>
              </a:rPr>
              <a:t>Thao</a:t>
            </a:r>
            <a:r>
              <a:rPr lang="hu-HU" sz="1000" dirty="0">
                <a:solidFill>
                  <a:srgbClr val="001633"/>
                </a:solidFill>
              </a:rPr>
              <a:t>, N.G.M. </a:t>
            </a:r>
            <a:r>
              <a:rPr lang="hu-HU" sz="1000" dirty="0" err="1">
                <a:solidFill>
                  <a:srgbClr val="001633"/>
                </a:solidFill>
              </a:rPr>
              <a:t>Flux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Intensifying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Feature</a:t>
            </a:r>
            <a:r>
              <a:rPr lang="hu-HU" sz="1000" dirty="0">
                <a:solidFill>
                  <a:srgbClr val="001633"/>
                </a:solidFill>
              </a:rPr>
              <a:t> of </a:t>
            </a:r>
            <a:r>
              <a:rPr lang="hu-HU" sz="1000" dirty="0" err="1">
                <a:solidFill>
                  <a:srgbClr val="001633"/>
                </a:solidFill>
              </a:rPr>
              <a:t>Permanent</a:t>
            </a:r>
            <a:r>
              <a:rPr lang="hu-HU" sz="1000" dirty="0">
                <a:solidFill>
                  <a:srgbClr val="001633"/>
                </a:solidFill>
              </a:rPr>
              <a:t> Magnet </a:t>
            </a:r>
            <a:r>
              <a:rPr lang="hu-HU" sz="1000" dirty="0" err="1">
                <a:solidFill>
                  <a:srgbClr val="001633"/>
                </a:solidFill>
              </a:rPr>
              <a:t>Assisted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Synchronous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Reluctance</a:t>
            </a:r>
            <a:r>
              <a:rPr lang="hu-HU" sz="1000" dirty="0">
                <a:solidFill>
                  <a:srgbClr val="001633"/>
                </a:solidFill>
              </a:rPr>
              <a:t> Motor </a:t>
            </a:r>
            <a:r>
              <a:rPr lang="hu-HU" sz="1000" dirty="0" err="1">
                <a:solidFill>
                  <a:srgbClr val="001633"/>
                </a:solidFill>
              </a:rPr>
              <a:t>with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High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Torque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Density</a:t>
            </a:r>
            <a:r>
              <a:rPr lang="hu-HU" sz="1000" dirty="0">
                <a:solidFill>
                  <a:srgbClr val="001633"/>
                </a:solidFill>
              </a:rPr>
              <a:t>. Electronics 2022, 11, 397. </a:t>
            </a:r>
            <a:r>
              <a:rPr lang="hu-HU" sz="1000" dirty="0">
                <a:solidFill>
                  <a:srgbClr val="00163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https://doi.org/10.3390/electronics11030397</a:t>
            </a:r>
            <a:endParaRPr lang="hu-HU" sz="1000" dirty="0">
              <a:solidFill>
                <a:srgbClr val="0016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rgbClr val="0FA5F8"/>
              </a:buClr>
              <a:buNone/>
            </a:pPr>
            <a:r>
              <a:rPr lang="hu-HU" sz="1000" dirty="0">
                <a:solidFill>
                  <a:srgbClr val="001633"/>
                </a:solidFill>
              </a:rPr>
              <a:t>[11] X. Du, G. </a:t>
            </a:r>
            <a:r>
              <a:rPr lang="hu-HU" sz="1000" dirty="0" err="1">
                <a:solidFill>
                  <a:srgbClr val="001633"/>
                </a:solidFill>
              </a:rPr>
              <a:t>Liu</a:t>
            </a:r>
            <a:r>
              <a:rPr lang="hu-HU" sz="1000" dirty="0">
                <a:solidFill>
                  <a:srgbClr val="001633"/>
                </a:solidFill>
              </a:rPr>
              <a:t>, Q. Chen, G. </a:t>
            </a:r>
            <a:r>
              <a:rPr lang="hu-HU" sz="1000" dirty="0" err="1">
                <a:solidFill>
                  <a:srgbClr val="001633"/>
                </a:solidFill>
              </a:rPr>
              <a:t>Xu</a:t>
            </a:r>
            <a:r>
              <a:rPr lang="hu-HU" sz="1000" dirty="0">
                <a:solidFill>
                  <a:srgbClr val="001633"/>
                </a:solidFill>
              </a:rPr>
              <a:t>, M. </a:t>
            </a:r>
            <a:r>
              <a:rPr lang="hu-HU" sz="1000" dirty="0" err="1">
                <a:solidFill>
                  <a:srgbClr val="001633"/>
                </a:solidFill>
              </a:rPr>
              <a:t>Xu</a:t>
            </a:r>
            <a:r>
              <a:rPr lang="hu-HU" sz="1000" dirty="0">
                <a:solidFill>
                  <a:srgbClr val="001633"/>
                </a:solidFill>
              </a:rPr>
              <a:t> and X. Fan, "</a:t>
            </a:r>
            <a:r>
              <a:rPr lang="hu-HU" sz="1000" dirty="0" err="1">
                <a:solidFill>
                  <a:srgbClr val="001633"/>
                </a:solidFill>
              </a:rPr>
              <a:t>Optimal</a:t>
            </a:r>
            <a:r>
              <a:rPr lang="hu-HU" sz="1000" dirty="0">
                <a:solidFill>
                  <a:srgbClr val="001633"/>
                </a:solidFill>
              </a:rPr>
              <a:t> Design of an </a:t>
            </a:r>
            <a:r>
              <a:rPr lang="hu-HU" sz="1000" dirty="0" err="1">
                <a:solidFill>
                  <a:srgbClr val="001633"/>
                </a:solidFill>
              </a:rPr>
              <a:t>Inset</a:t>
            </a:r>
            <a:r>
              <a:rPr lang="hu-HU" sz="1000" dirty="0">
                <a:solidFill>
                  <a:srgbClr val="001633"/>
                </a:solidFill>
              </a:rPr>
              <a:t> PM Motor </a:t>
            </a:r>
            <a:r>
              <a:rPr lang="hu-HU" sz="1000" dirty="0" err="1">
                <a:solidFill>
                  <a:srgbClr val="001633"/>
                </a:solidFill>
              </a:rPr>
              <a:t>With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Assisted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Barriers</a:t>
            </a:r>
            <a:r>
              <a:rPr lang="hu-HU" sz="1000" dirty="0">
                <a:solidFill>
                  <a:srgbClr val="001633"/>
                </a:solidFill>
              </a:rPr>
              <a:t> and Magnet Shifting </a:t>
            </a:r>
            <a:r>
              <a:rPr lang="hu-HU" sz="1000" dirty="0" err="1">
                <a:solidFill>
                  <a:srgbClr val="001633"/>
                </a:solidFill>
              </a:rPr>
              <a:t>for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Improvement</a:t>
            </a:r>
            <a:r>
              <a:rPr lang="hu-HU" sz="1000" dirty="0">
                <a:solidFill>
                  <a:srgbClr val="001633"/>
                </a:solidFill>
              </a:rPr>
              <a:t> of </a:t>
            </a:r>
            <a:r>
              <a:rPr lang="hu-HU" sz="1000" dirty="0" err="1">
                <a:solidFill>
                  <a:srgbClr val="001633"/>
                </a:solidFill>
              </a:rPr>
              <a:t>Torque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Characteristics</a:t>
            </a:r>
            <a:r>
              <a:rPr lang="hu-HU" sz="1000" dirty="0">
                <a:solidFill>
                  <a:srgbClr val="001633"/>
                </a:solidFill>
              </a:rPr>
              <a:t>," in IEEE </a:t>
            </a:r>
            <a:r>
              <a:rPr lang="hu-HU" sz="1000" dirty="0" err="1">
                <a:solidFill>
                  <a:srgbClr val="001633"/>
                </a:solidFill>
              </a:rPr>
              <a:t>Transactions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on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Magnetics</a:t>
            </a:r>
            <a:r>
              <a:rPr lang="hu-HU" sz="1000" dirty="0">
                <a:solidFill>
                  <a:srgbClr val="001633"/>
                </a:solidFill>
              </a:rPr>
              <a:t>, </a:t>
            </a:r>
            <a:r>
              <a:rPr lang="hu-HU" sz="1000" dirty="0" err="1">
                <a:solidFill>
                  <a:srgbClr val="001633"/>
                </a:solidFill>
              </a:rPr>
              <a:t>vol</a:t>
            </a:r>
            <a:r>
              <a:rPr lang="hu-HU" sz="1000" dirty="0">
                <a:solidFill>
                  <a:srgbClr val="001633"/>
                </a:solidFill>
              </a:rPr>
              <a:t>. 53, no. 11, pp. 1-4, Nov. 2017, Art no. 8109204, </a:t>
            </a:r>
            <a:r>
              <a:rPr lang="hu-HU" sz="1000" dirty="0" err="1">
                <a:solidFill>
                  <a:srgbClr val="001633"/>
                </a:solidFill>
              </a:rPr>
              <a:t>doi</a:t>
            </a:r>
            <a:r>
              <a:rPr lang="hu-HU" sz="1000" dirty="0">
                <a:solidFill>
                  <a:srgbClr val="001633"/>
                </a:solidFill>
              </a:rPr>
              <a:t>: 10.1109/TMAG.2017.2699684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rgbClr val="0FA5F8"/>
              </a:buClr>
              <a:buNone/>
            </a:pPr>
            <a:r>
              <a:rPr lang="hu-HU" sz="1000" dirty="0">
                <a:solidFill>
                  <a:srgbClr val="001633"/>
                </a:solidFill>
              </a:rPr>
              <a:t>[12] G. </a:t>
            </a:r>
            <a:r>
              <a:rPr lang="hu-HU" sz="1000" dirty="0" err="1">
                <a:solidFill>
                  <a:srgbClr val="001633"/>
                </a:solidFill>
              </a:rPr>
              <a:t>Liu</a:t>
            </a:r>
            <a:r>
              <a:rPr lang="hu-HU" sz="1000" dirty="0">
                <a:solidFill>
                  <a:srgbClr val="001633"/>
                </a:solidFill>
              </a:rPr>
              <a:t>, X. Du, W. </a:t>
            </a:r>
            <a:r>
              <a:rPr lang="hu-HU" sz="1000" dirty="0" err="1">
                <a:solidFill>
                  <a:srgbClr val="001633"/>
                </a:solidFill>
              </a:rPr>
              <a:t>Zhao</a:t>
            </a:r>
            <a:r>
              <a:rPr lang="hu-HU" sz="1000" dirty="0">
                <a:solidFill>
                  <a:srgbClr val="001633"/>
                </a:solidFill>
              </a:rPr>
              <a:t> and Q. Chen, "</a:t>
            </a:r>
            <a:r>
              <a:rPr lang="hu-HU" sz="1000" dirty="0" err="1">
                <a:solidFill>
                  <a:srgbClr val="001633"/>
                </a:solidFill>
              </a:rPr>
              <a:t>Reduction</a:t>
            </a:r>
            <a:r>
              <a:rPr lang="hu-HU" sz="1000" dirty="0">
                <a:solidFill>
                  <a:srgbClr val="001633"/>
                </a:solidFill>
              </a:rPr>
              <a:t> of </a:t>
            </a:r>
            <a:r>
              <a:rPr lang="hu-HU" sz="1000" dirty="0" err="1">
                <a:solidFill>
                  <a:srgbClr val="001633"/>
                </a:solidFill>
              </a:rPr>
              <a:t>Torque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Ripple</a:t>
            </a:r>
            <a:r>
              <a:rPr lang="hu-HU" sz="1000" dirty="0">
                <a:solidFill>
                  <a:srgbClr val="001633"/>
                </a:solidFill>
              </a:rPr>
              <a:t> in </a:t>
            </a:r>
            <a:r>
              <a:rPr lang="hu-HU" sz="1000" dirty="0" err="1">
                <a:solidFill>
                  <a:srgbClr val="001633"/>
                </a:solidFill>
              </a:rPr>
              <a:t>Inset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Permanent</a:t>
            </a:r>
            <a:r>
              <a:rPr lang="hu-HU" sz="1000" dirty="0">
                <a:solidFill>
                  <a:srgbClr val="001633"/>
                </a:solidFill>
              </a:rPr>
              <a:t> Magnet </a:t>
            </a:r>
            <a:r>
              <a:rPr lang="hu-HU" sz="1000" dirty="0" err="1">
                <a:solidFill>
                  <a:srgbClr val="001633"/>
                </a:solidFill>
              </a:rPr>
              <a:t>Synchronous</a:t>
            </a:r>
            <a:r>
              <a:rPr lang="hu-HU" sz="1000" dirty="0">
                <a:solidFill>
                  <a:srgbClr val="001633"/>
                </a:solidFill>
              </a:rPr>
              <a:t> Motor </a:t>
            </a:r>
            <a:r>
              <a:rPr lang="hu-HU" sz="1000" dirty="0" err="1">
                <a:solidFill>
                  <a:srgbClr val="001633"/>
                </a:solidFill>
              </a:rPr>
              <a:t>by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Magnets</a:t>
            </a:r>
            <a:r>
              <a:rPr lang="hu-HU" sz="1000" dirty="0">
                <a:solidFill>
                  <a:srgbClr val="001633"/>
                </a:solidFill>
              </a:rPr>
              <a:t> Shifting," in IEEE </a:t>
            </a:r>
            <a:r>
              <a:rPr lang="hu-HU" sz="1000" dirty="0" err="1">
                <a:solidFill>
                  <a:srgbClr val="001633"/>
                </a:solidFill>
              </a:rPr>
              <a:t>Transactions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on</a:t>
            </a:r>
            <a:r>
              <a:rPr lang="hu-HU" sz="1000" dirty="0">
                <a:solidFill>
                  <a:srgbClr val="001633"/>
                </a:solidFill>
              </a:rPr>
              <a:t> </a:t>
            </a:r>
            <a:r>
              <a:rPr lang="hu-HU" sz="1000" dirty="0" err="1">
                <a:solidFill>
                  <a:srgbClr val="001633"/>
                </a:solidFill>
              </a:rPr>
              <a:t>Magnetics</a:t>
            </a:r>
            <a:r>
              <a:rPr lang="hu-HU" sz="1000" dirty="0">
                <a:solidFill>
                  <a:srgbClr val="001633"/>
                </a:solidFill>
              </a:rPr>
              <a:t>, </a:t>
            </a:r>
            <a:r>
              <a:rPr lang="hu-HU" sz="1000" dirty="0" err="1">
                <a:solidFill>
                  <a:srgbClr val="001633"/>
                </a:solidFill>
              </a:rPr>
              <a:t>vol</a:t>
            </a:r>
            <a:r>
              <a:rPr lang="hu-HU" sz="1000" dirty="0">
                <a:solidFill>
                  <a:srgbClr val="001633"/>
                </a:solidFill>
              </a:rPr>
              <a:t>. 53, no. 2, pp. 1-13, </a:t>
            </a:r>
            <a:r>
              <a:rPr lang="hu-HU" sz="1000" dirty="0" err="1">
                <a:solidFill>
                  <a:srgbClr val="001633"/>
                </a:solidFill>
              </a:rPr>
              <a:t>Feb</a:t>
            </a:r>
            <a:r>
              <a:rPr lang="hu-HU" sz="1000" dirty="0">
                <a:solidFill>
                  <a:srgbClr val="001633"/>
                </a:solidFill>
              </a:rPr>
              <a:t>. 2017, Art no. 8100713, </a:t>
            </a:r>
            <a:r>
              <a:rPr lang="hu-HU" sz="1000" dirty="0" err="1">
                <a:solidFill>
                  <a:srgbClr val="001633"/>
                </a:solidFill>
              </a:rPr>
              <a:t>doi</a:t>
            </a:r>
            <a:r>
              <a:rPr lang="hu-HU" sz="1000" dirty="0">
                <a:solidFill>
                  <a:srgbClr val="001633"/>
                </a:solidFill>
              </a:rPr>
              <a:t>: 10.1109/TMAG.2016.2620422.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rgbClr val="0FA5F8"/>
              </a:buClr>
              <a:buNone/>
            </a:pPr>
            <a:endParaRPr lang="hu-HU" sz="1000" dirty="0">
              <a:solidFill>
                <a:srgbClr val="0016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rgbClr val="0FA5F8"/>
              </a:buClr>
              <a:buNone/>
            </a:pPr>
            <a:endParaRPr lang="hu-HU" sz="1000" dirty="0">
              <a:solidFill>
                <a:srgbClr val="001633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rgbClr val="0FA5F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934149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5337175" y="13733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0FA5F8"/>
                </a:solidFill>
              </a:rPr>
              <a:t>Életciklusa végén lévő villamos gép </a:t>
            </a:r>
            <a:r>
              <a:rPr lang="hu-HU" dirty="0" err="1">
                <a:solidFill>
                  <a:srgbClr val="0FA5F8"/>
                </a:solidFill>
              </a:rPr>
              <a:t>újragyártása</a:t>
            </a:r>
            <a:endParaRPr dirty="0">
              <a:solidFill>
                <a:srgbClr val="0FA5F8"/>
              </a:solidFill>
            </a:endParaRPr>
          </a:p>
        </p:txBody>
      </p:sp>
      <p:sp>
        <p:nvSpPr>
          <p:cNvPr id="266" name="Google Shape;266;p48"/>
          <p:cNvSpPr txBox="1">
            <a:spLocks noGrp="1"/>
          </p:cNvSpPr>
          <p:nvPr>
            <p:ph type="body" idx="1"/>
          </p:nvPr>
        </p:nvSpPr>
        <p:spPr>
          <a:xfrm>
            <a:off x="5337175" y="26700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dirty="0">
                <a:solidFill>
                  <a:srgbClr val="001633"/>
                </a:solidFill>
              </a:rPr>
              <a:t>Mágnessel támogatott szinkron reluktancia rotor tervezése, optimalizálása és </a:t>
            </a:r>
            <a:r>
              <a:rPr lang="hu-HU" dirty="0" err="1">
                <a:solidFill>
                  <a:srgbClr val="001633"/>
                </a:solidFill>
              </a:rPr>
              <a:t>robosztussági</a:t>
            </a:r>
            <a:r>
              <a:rPr lang="hu-HU" dirty="0">
                <a:solidFill>
                  <a:srgbClr val="001633"/>
                </a:solidFill>
              </a:rPr>
              <a:t> vizsgálata</a:t>
            </a:r>
            <a:endParaRPr dirty="0">
              <a:solidFill>
                <a:srgbClr val="001633"/>
              </a:solidFill>
            </a:endParaRPr>
          </a:p>
        </p:txBody>
      </p:sp>
      <p:cxnSp>
        <p:nvCxnSpPr>
          <p:cNvPr id="267" name="Google Shape;267;p48"/>
          <p:cNvCxnSpPr/>
          <p:nvPr/>
        </p:nvCxnSpPr>
        <p:spPr>
          <a:xfrm>
            <a:off x="5225150" y="1540302"/>
            <a:ext cx="0" cy="2189700"/>
          </a:xfrm>
          <a:prstGeom prst="straightConnector1">
            <a:avLst/>
          </a:prstGeom>
          <a:noFill/>
          <a:ln w="9525" cap="flat" cmpd="sng">
            <a:solidFill>
              <a:srgbClr val="0FA5F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935F3B5A-5D8F-06BC-4E4C-24770BB9DE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1489" t="28416" r="22479" b="32109"/>
          <a:stretch/>
        </p:blipFill>
        <p:spPr>
          <a:xfrm>
            <a:off x="294061" y="1447692"/>
            <a:ext cx="4835516" cy="24092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22227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tx1"/>
                </a:solidFill>
              </a:rPr>
              <a:t>Körforgásos gazdasági modell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506500" y="966125"/>
            <a:ext cx="4946400" cy="1402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200"/>
              </a:spcAft>
              <a:buClr>
                <a:srgbClr val="0FA5F8"/>
              </a:buClr>
            </a:pPr>
            <a:r>
              <a:rPr lang="hu-HU" dirty="0">
                <a:solidFill>
                  <a:srgbClr val="001633"/>
                </a:solidFill>
              </a:rPr>
              <a:t>Fenntarthatóságra tervezett</a:t>
            </a:r>
          </a:p>
          <a:p>
            <a:pPr marL="285750" indent="-285750">
              <a:spcAft>
                <a:spcPts val="1200"/>
              </a:spcAft>
              <a:buClr>
                <a:srgbClr val="0FA5F8"/>
              </a:buClr>
            </a:pPr>
            <a:r>
              <a:rPr lang="hu-HU" dirty="0">
                <a:solidFill>
                  <a:srgbClr val="001633"/>
                </a:solidFill>
              </a:rPr>
              <a:t>Komplex élettartam növelő eljárás</a:t>
            </a:r>
          </a:p>
          <a:p>
            <a:pPr marL="285750" indent="-285750">
              <a:spcAft>
                <a:spcPts val="1200"/>
              </a:spcAft>
              <a:buClr>
                <a:srgbClr val="0FA5F8"/>
              </a:buClr>
            </a:pPr>
            <a:r>
              <a:rPr lang="hu-HU" dirty="0">
                <a:solidFill>
                  <a:srgbClr val="001633"/>
                </a:solidFill>
              </a:rPr>
              <a:t>Eredetitől eltérő működési elv</a:t>
            </a:r>
            <a:br>
              <a:rPr lang="hu-HU" dirty="0">
                <a:solidFill>
                  <a:srgbClr val="001633"/>
                </a:solidFill>
              </a:rPr>
            </a:br>
            <a:r>
              <a:rPr lang="hu-HU" dirty="0">
                <a:solidFill>
                  <a:srgbClr val="001633"/>
                </a:solidFill>
              </a:rPr>
              <a:t>(aszinkron </a:t>
            </a:r>
            <a:r>
              <a:rPr lang="hu-HU" dirty="0">
                <a:solidFill>
                  <a:srgbClr val="001633"/>
                </a:solidFill>
                <a:sym typeface="Wingdings" panose="05000000000000000000" pitchFamily="2" charset="2"/>
              </a:rPr>
              <a:t> szinkron) [1, 2]</a:t>
            </a:r>
            <a:endParaRPr dirty="0">
              <a:solidFill>
                <a:srgbClr val="001633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rgbClr val="0FA5F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896E9F0A-362D-0EFB-208D-5A8E76ADF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737" y="2415179"/>
            <a:ext cx="8628526" cy="2148359"/>
          </a:xfrm>
          <a:prstGeom prst="rect">
            <a:avLst/>
          </a:prstGeom>
        </p:spPr>
      </p:pic>
      <p:sp>
        <p:nvSpPr>
          <p:cNvPr id="4" name="Google Shape;215;p44">
            <a:extLst>
              <a:ext uri="{FF2B5EF4-FFF2-40B4-BE49-F238E27FC236}">
                <a16:creationId xmlns:a16="http://schemas.microsoft.com/office/drawing/2014/main" id="{4025FBD9-30EE-2AAB-A81E-710AE6D9C418}"/>
              </a:ext>
            </a:extLst>
          </p:cNvPr>
          <p:cNvSpPr txBox="1">
            <a:spLocks/>
          </p:cNvSpPr>
          <p:nvPr/>
        </p:nvSpPr>
        <p:spPr>
          <a:xfrm>
            <a:off x="2098800" y="4609917"/>
            <a:ext cx="4946400" cy="394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ctr">
              <a:spcAft>
                <a:spcPts val="1200"/>
              </a:spcAft>
              <a:buClr>
                <a:srgbClr val="0FA5F8"/>
              </a:buClr>
            </a:pPr>
            <a:r>
              <a:rPr lang="hu-HU" dirty="0">
                <a:solidFill>
                  <a:srgbClr val="001633"/>
                </a:solidFill>
              </a:rPr>
              <a:t>1. ábra: A körforgásos gazdasági modell [1]</a:t>
            </a:r>
          </a:p>
        </p:txBody>
      </p:sp>
    </p:spTree>
    <p:extLst>
      <p:ext uri="{BB962C8B-B14F-4D97-AF65-F5344CB8AC3E}">
        <p14:creationId xmlns:p14="http://schemas.microsoft.com/office/powerpoint/2010/main" val="717836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tx1"/>
                </a:solidFill>
              </a:rPr>
              <a:t>Robusztus optimum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477700" y="1720152"/>
            <a:ext cx="3172700" cy="23302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2400"/>
              </a:spcAft>
              <a:buClr>
                <a:srgbClr val="0FA5F8"/>
              </a:buClr>
            </a:pPr>
            <a:r>
              <a:rPr lang="hu-HU" dirty="0">
                <a:solidFill>
                  <a:srgbClr val="001633"/>
                </a:solidFill>
              </a:rPr>
              <a:t>A célfüggvény megváltozása elhanyagolható</a:t>
            </a:r>
          </a:p>
          <a:p>
            <a:pPr marL="285750" indent="-285750">
              <a:spcAft>
                <a:spcPts val="2400"/>
              </a:spcAft>
              <a:buClr>
                <a:srgbClr val="0FA5F8"/>
              </a:buClr>
            </a:pPr>
            <a:r>
              <a:rPr lang="hu-HU" dirty="0">
                <a:solidFill>
                  <a:srgbClr val="001633"/>
                </a:solidFill>
              </a:rPr>
              <a:t>A tervezési változó gyártási toleranciákon belüli megváltozására</a:t>
            </a:r>
          </a:p>
          <a:p>
            <a:pPr marL="285750" indent="-285750">
              <a:spcAft>
                <a:spcPts val="2400"/>
              </a:spcAft>
              <a:buClr>
                <a:srgbClr val="0FA5F8"/>
              </a:buClr>
            </a:pPr>
            <a:r>
              <a:rPr lang="hu-HU" dirty="0">
                <a:solidFill>
                  <a:srgbClr val="001633"/>
                </a:solidFill>
              </a:rPr>
              <a:t>A globális optimum nem mindig robusztus</a:t>
            </a:r>
            <a:endParaRPr dirty="0">
              <a:solidFill>
                <a:srgbClr val="001633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rgbClr val="0FA5F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4B2CB88-21AC-3AEF-20DE-DC8787E8E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523" y="1181428"/>
            <a:ext cx="4315977" cy="3407671"/>
          </a:xfrm>
          <a:prstGeom prst="rect">
            <a:avLst/>
          </a:prstGeom>
        </p:spPr>
      </p:pic>
      <p:sp>
        <p:nvSpPr>
          <p:cNvPr id="4" name="Google Shape;215;p44">
            <a:extLst>
              <a:ext uri="{FF2B5EF4-FFF2-40B4-BE49-F238E27FC236}">
                <a16:creationId xmlns:a16="http://schemas.microsoft.com/office/drawing/2014/main" id="{E2179754-FEA4-4A87-8D67-E9D5BF2FF7DA}"/>
              </a:ext>
            </a:extLst>
          </p:cNvPr>
          <p:cNvSpPr txBox="1">
            <a:spLocks/>
          </p:cNvSpPr>
          <p:nvPr/>
        </p:nvSpPr>
        <p:spPr>
          <a:xfrm>
            <a:off x="3574311" y="4589099"/>
            <a:ext cx="4946400" cy="394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ctr">
              <a:spcAft>
                <a:spcPts val="1200"/>
              </a:spcAft>
              <a:buClr>
                <a:srgbClr val="0FA5F8"/>
              </a:buClr>
            </a:pPr>
            <a:r>
              <a:rPr lang="hu-HU" dirty="0">
                <a:solidFill>
                  <a:srgbClr val="001633"/>
                </a:solidFill>
              </a:rPr>
              <a:t>2. ábra: Globális és robusztus optimum [3]</a:t>
            </a:r>
          </a:p>
        </p:txBody>
      </p:sp>
    </p:spTree>
    <p:extLst>
      <p:ext uri="{BB962C8B-B14F-4D97-AF65-F5344CB8AC3E}">
        <p14:creationId xmlns:p14="http://schemas.microsoft.com/office/powerpoint/2010/main" val="3959417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1194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tx1"/>
                </a:solidFill>
              </a:rPr>
              <a:t>Kísérlettervezési módszerek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448900" y="996176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200"/>
              </a:spcAft>
              <a:buClr>
                <a:srgbClr val="0FA5F8"/>
              </a:buClr>
            </a:pPr>
            <a:r>
              <a:rPr lang="hu-HU" dirty="0">
                <a:solidFill>
                  <a:srgbClr val="001633"/>
                </a:solidFill>
              </a:rPr>
              <a:t>Számítási kapacitás igényes folyamat</a:t>
            </a:r>
          </a:p>
          <a:p>
            <a:pPr marL="285750" indent="-285750">
              <a:spcAft>
                <a:spcPts val="1200"/>
              </a:spcAft>
              <a:buClr>
                <a:srgbClr val="0FA5F8"/>
              </a:buClr>
            </a:pPr>
            <a:r>
              <a:rPr lang="hu-HU" dirty="0">
                <a:solidFill>
                  <a:srgbClr val="001633"/>
                </a:solidFill>
              </a:rPr>
              <a:t>A sokaság mintavételezésével csökkenthető</a:t>
            </a:r>
          </a:p>
          <a:p>
            <a:pPr marL="285750" indent="-285750">
              <a:buClr>
                <a:srgbClr val="0FA5F8"/>
              </a:buClr>
            </a:pPr>
            <a:endParaRPr lang="hu-HU" dirty="0">
              <a:solidFill>
                <a:srgbClr val="001633"/>
              </a:solidFill>
            </a:endParaRPr>
          </a:p>
          <a:p>
            <a:pPr marL="285750" indent="-285750">
              <a:buClr>
                <a:srgbClr val="0FA5F8"/>
              </a:buClr>
            </a:pPr>
            <a:endParaRPr dirty="0">
              <a:solidFill>
                <a:srgbClr val="001633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rgbClr val="0FA5F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" name="Google Shape;65;p5" descr="Processes 09 02077 g004">
            <a:extLst>
              <a:ext uri="{FF2B5EF4-FFF2-40B4-BE49-F238E27FC236}">
                <a16:creationId xmlns:a16="http://schemas.microsoft.com/office/drawing/2014/main" id="{7C3B543D-6D59-289E-26D3-4C03C58A95D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1285" y="1821600"/>
            <a:ext cx="7481430" cy="24084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15;p44">
            <a:extLst>
              <a:ext uri="{FF2B5EF4-FFF2-40B4-BE49-F238E27FC236}">
                <a16:creationId xmlns:a16="http://schemas.microsoft.com/office/drawing/2014/main" id="{F506CFF5-80B8-D8BD-99FB-C68036549EA0}"/>
              </a:ext>
            </a:extLst>
          </p:cNvPr>
          <p:cNvSpPr txBox="1">
            <a:spLocks/>
          </p:cNvSpPr>
          <p:nvPr/>
        </p:nvSpPr>
        <p:spPr>
          <a:xfrm>
            <a:off x="1656000" y="4308227"/>
            <a:ext cx="5832000" cy="394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ctr">
              <a:spcAft>
                <a:spcPts val="1200"/>
              </a:spcAft>
              <a:buClr>
                <a:srgbClr val="0FA5F8"/>
              </a:buClr>
            </a:pPr>
            <a:r>
              <a:rPr lang="hu-HU" dirty="0">
                <a:solidFill>
                  <a:srgbClr val="001633"/>
                </a:solidFill>
              </a:rPr>
              <a:t>3. ábra: Kísérlettervezési módszerek reprezentációja [4]</a:t>
            </a:r>
          </a:p>
        </p:txBody>
      </p:sp>
    </p:spTree>
    <p:extLst>
      <p:ext uri="{BB962C8B-B14F-4D97-AF65-F5344CB8AC3E}">
        <p14:creationId xmlns:p14="http://schemas.microsoft.com/office/powerpoint/2010/main" val="1977412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tx1"/>
                </a:solidFill>
              </a:rPr>
              <a:t>Összehasonlítás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289709" y="915725"/>
            <a:ext cx="6998981" cy="7713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200"/>
              </a:spcAft>
              <a:buClr>
                <a:srgbClr val="0FA5F8"/>
              </a:buClr>
            </a:pPr>
            <a:r>
              <a:rPr lang="hu-HU" dirty="0">
                <a:solidFill>
                  <a:srgbClr val="001633"/>
                </a:solidFill>
              </a:rPr>
              <a:t>Geometriai érzékenység vizsgálata 0.06 mm eltérésre</a:t>
            </a:r>
          </a:p>
          <a:p>
            <a:pPr marL="285750" indent="-285750">
              <a:spcAft>
                <a:spcPts val="1200"/>
              </a:spcAft>
              <a:buClr>
                <a:srgbClr val="0FA5F8"/>
              </a:buClr>
            </a:pPr>
            <a:r>
              <a:rPr lang="hu-HU" dirty="0">
                <a:solidFill>
                  <a:srgbClr val="001633"/>
                </a:solidFill>
              </a:rPr>
              <a:t>Az eltérés magasabb, mint a végeselemes szimuláció numerikus hibája</a:t>
            </a:r>
            <a:endParaRPr dirty="0">
              <a:solidFill>
                <a:srgbClr val="001633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rgbClr val="0FA5F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A79AFC7-5DBA-A553-B036-A5ADE92A85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8512495"/>
              </p:ext>
            </p:extLst>
          </p:nvPr>
        </p:nvGraphicFramePr>
        <p:xfrm>
          <a:off x="-2869835" y="1663550"/>
          <a:ext cx="11604259" cy="2984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Google Shape;215;p44">
            <a:extLst>
              <a:ext uri="{FF2B5EF4-FFF2-40B4-BE49-F238E27FC236}">
                <a16:creationId xmlns:a16="http://schemas.microsoft.com/office/drawing/2014/main" id="{89BD7AF7-9809-D58E-7D75-6F77D2CB84CF}"/>
              </a:ext>
            </a:extLst>
          </p:cNvPr>
          <p:cNvSpPr txBox="1">
            <a:spLocks/>
          </p:cNvSpPr>
          <p:nvPr/>
        </p:nvSpPr>
        <p:spPr>
          <a:xfrm>
            <a:off x="1817925" y="4612957"/>
            <a:ext cx="5832000" cy="394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ctr">
              <a:spcAft>
                <a:spcPts val="1200"/>
              </a:spcAft>
              <a:buClr>
                <a:srgbClr val="0FA5F8"/>
              </a:buClr>
            </a:pPr>
            <a:r>
              <a:rPr lang="hu-HU" dirty="0">
                <a:solidFill>
                  <a:srgbClr val="001633"/>
                </a:solidFill>
              </a:rPr>
              <a:t>4. ábra: Kísérlettervezési módszerek összehasonlítása [5]</a:t>
            </a:r>
          </a:p>
        </p:txBody>
      </p:sp>
    </p:spTree>
    <p:extLst>
      <p:ext uri="{BB962C8B-B14F-4D97-AF65-F5344CB8AC3E}">
        <p14:creationId xmlns:p14="http://schemas.microsoft.com/office/powerpoint/2010/main" val="3808036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6633875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tx1"/>
                </a:solidFill>
              </a:rPr>
              <a:t>Fluxuserősítő mágnessel támogatott szinkron reluktancia gép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408118" y="1271647"/>
            <a:ext cx="6762163" cy="394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200"/>
              </a:spcAft>
              <a:buClr>
                <a:srgbClr val="0FA5F8"/>
              </a:buClr>
            </a:pPr>
            <a:r>
              <a:rPr lang="hu-HU" dirty="0">
                <a:solidFill>
                  <a:srgbClr val="001633"/>
                </a:solidFill>
              </a:rPr>
              <a:t>Keresztirányú fluxus csökkentése helyett, hosszirányú fluxus erősítése</a:t>
            </a:r>
            <a:endParaRPr dirty="0">
              <a:solidFill>
                <a:srgbClr val="001633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rgbClr val="0FA5F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" name="Picture 2" descr="A diagram of a machine&#10;&#10;Description automatically generated">
            <a:extLst>
              <a:ext uri="{FF2B5EF4-FFF2-40B4-BE49-F238E27FC236}">
                <a16:creationId xmlns:a16="http://schemas.microsoft.com/office/drawing/2014/main" id="{F4741BA3-46DD-585C-D91E-F3FE3E337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936" y="1658305"/>
            <a:ext cx="5715000" cy="2954652"/>
          </a:xfrm>
          <a:prstGeom prst="rect">
            <a:avLst/>
          </a:prstGeom>
        </p:spPr>
      </p:pic>
      <p:sp>
        <p:nvSpPr>
          <p:cNvPr id="4" name="Google Shape;215;p44">
            <a:extLst>
              <a:ext uri="{FF2B5EF4-FFF2-40B4-BE49-F238E27FC236}">
                <a16:creationId xmlns:a16="http://schemas.microsoft.com/office/drawing/2014/main" id="{37059111-9FD6-0279-626D-5424C1FDAC82}"/>
              </a:ext>
            </a:extLst>
          </p:cNvPr>
          <p:cNvSpPr txBox="1">
            <a:spLocks/>
          </p:cNvSpPr>
          <p:nvPr/>
        </p:nvSpPr>
        <p:spPr>
          <a:xfrm>
            <a:off x="460010" y="4612957"/>
            <a:ext cx="7590852" cy="394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ctr">
              <a:spcAft>
                <a:spcPts val="1200"/>
              </a:spcAft>
              <a:buClr>
                <a:srgbClr val="0FA5F8"/>
              </a:buClr>
            </a:pPr>
            <a:r>
              <a:rPr lang="hu-HU" dirty="0">
                <a:solidFill>
                  <a:srgbClr val="001633"/>
                </a:solidFill>
              </a:rPr>
              <a:t>5. ábra: PMA-</a:t>
            </a:r>
            <a:r>
              <a:rPr lang="hu-HU" dirty="0" err="1">
                <a:solidFill>
                  <a:srgbClr val="001633"/>
                </a:solidFill>
              </a:rPr>
              <a:t>SynRM</a:t>
            </a:r>
            <a:r>
              <a:rPr lang="hu-HU" dirty="0">
                <a:solidFill>
                  <a:srgbClr val="001633"/>
                </a:solidFill>
              </a:rPr>
              <a:t> (bal) és FI-</a:t>
            </a:r>
            <a:r>
              <a:rPr lang="hu-HU" dirty="0" err="1">
                <a:solidFill>
                  <a:srgbClr val="001633"/>
                </a:solidFill>
              </a:rPr>
              <a:t>PMASynRM</a:t>
            </a:r>
            <a:r>
              <a:rPr lang="hu-HU" dirty="0">
                <a:solidFill>
                  <a:srgbClr val="001633"/>
                </a:solidFill>
              </a:rPr>
              <a:t> (jobb) összehasonlítása [6-10]</a:t>
            </a:r>
          </a:p>
        </p:txBody>
      </p:sp>
    </p:spTree>
    <p:extLst>
      <p:ext uri="{BB962C8B-B14F-4D97-AF65-F5344CB8AC3E}">
        <p14:creationId xmlns:p14="http://schemas.microsoft.com/office/powerpoint/2010/main" val="3860521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6633875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tx1"/>
                </a:solidFill>
              </a:rPr>
              <a:t>Fluxuserősítő mágnessel támogatott szinkron reluktancia gép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408118" y="1271647"/>
            <a:ext cx="6762163" cy="394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200"/>
              </a:spcAft>
              <a:buClr>
                <a:srgbClr val="0FA5F8"/>
              </a:buClr>
            </a:pPr>
            <a:r>
              <a:rPr lang="hu-HU" dirty="0">
                <a:solidFill>
                  <a:srgbClr val="001633"/>
                </a:solidFill>
              </a:rPr>
              <a:t>Keresztirányú fluxus csökkentése helyett, hosszirányú fluxus erősítése</a:t>
            </a:r>
            <a:endParaRPr dirty="0">
              <a:solidFill>
                <a:srgbClr val="001633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rgbClr val="0FA5F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Google Shape;215;p44">
            <a:extLst>
              <a:ext uri="{FF2B5EF4-FFF2-40B4-BE49-F238E27FC236}">
                <a16:creationId xmlns:a16="http://schemas.microsoft.com/office/drawing/2014/main" id="{37059111-9FD6-0279-626D-5424C1FDAC82}"/>
              </a:ext>
            </a:extLst>
          </p:cNvPr>
          <p:cNvSpPr txBox="1">
            <a:spLocks/>
          </p:cNvSpPr>
          <p:nvPr/>
        </p:nvSpPr>
        <p:spPr>
          <a:xfrm>
            <a:off x="768064" y="4501433"/>
            <a:ext cx="7590852" cy="394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ctr">
              <a:spcAft>
                <a:spcPts val="1200"/>
              </a:spcAft>
              <a:buClr>
                <a:srgbClr val="0FA5F8"/>
              </a:buClr>
            </a:pPr>
            <a:r>
              <a:rPr lang="hu-HU" dirty="0">
                <a:solidFill>
                  <a:srgbClr val="001633"/>
                </a:solidFill>
              </a:rPr>
              <a:t>6. ábra: PMA-</a:t>
            </a:r>
            <a:r>
              <a:rPr lang="hu-HU" dirty="0" err="1">
                <a:solidFill>
                  <a:srgbClr val="001633"/>
                </a:solidFill>
              </a:rPr>
              <a:t>SynRM</a:t>
            </a:r>
            <a:r>
              <a:rPr lang="hu-HU" dirty="0">
                <a:solidFill>
                  <a:srgbClr val="001633"/>
                </a:solidFill>
              </a:rPr>
              <a:t> (bal) és FI-</a:t>
            </a:r>
            <a:r>
              <a:rPr lang="hu-HU" dirty="0" err="1">
                <a:solidFill>
                  <a:srgbClr val="001633"/>
                </a:solidFill>
              </a:rPr>
              <a:t>PMASynRM</a:t>
            </a:r>
            <a:r>
              <a:rPr lang="hu-HU" dirty="0">
                <a:solidFill>
                  <a:srgbClr val="001633"/>
                </a:solidFill>
              </a:rPr>
              <a:t> (jobb) összehasonlítása [6-10]</a:t>
            </a:r>
          </a:p>
        </p:txBody>
      </p:sp>
      <p:pic>
        <p:nvPicPr>
          <p:cNvPr id="5" name="Picture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4FA7D1E5-698B-F31E-8BFA-BFB4EF5A84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92" b="9910"/>
          <a:stretch/>
        </p:blipFill>
        <p:spPr>
          <a:xfrm>
            <a:off x="785084" y="1626555"/>
            <a:ext cx="7573832" cy="287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223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6633875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tx1"/>
                </a:solidFill>
              </a:rPr>
              <a:t>Fluxuserősítő mágnessel támogatott szinkron reluktancia gép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408118" y="1271647"/>
            <a:ext cx="6762163" cy="394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200"/>
              </a:spcAft>
              <a:buClr>
                <a:srgbClr val="0FA5F8"/>
              </a:buClr>
            </a:pPr>
            <a:r>
              <a:rPr lang="hu-HU" dirty="0">
                <a:solidFill>
                  <a:srgbClr val="001633"/>
                </a:solidFill>
              </a:rPr>
              <a:t>A reluktancia nyomaték magasabb, mint a hengeres nyomaték</a:t>
            </a:r>
            <a:endParaRPr dirty="0">
              <a:solidFill>
                <a:srgbClr val="001633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rgbClr val="0FA5F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Google Shape;215;p44">
            <a:extLst>
              <a:ext uri="{FF2B5EF4-FFF2-40B4-BE49-F238E27FC236}">
                <a16:creationId xmlns:a16="http://schemas.microsoft.com/office/drawing/2014/main" id="{37059111-9FD6-0279-626D-5424C1FDAC82}"/>
              </a:ext>
            </a:extLst>
          </p:cNvPr>
          <p:cNvSpPr txBox="1">
            <a:spLocks/>
          </p:cNvSpPr>
          <p:nvPr/>
        </p:nvSpPr>
        <p:spPr>
          <a:xfrm>
            <a:off x="460010" y="4604436"/>
            <a:ext cx="7590852" cy="394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ctr">
              <a:spcAft>
                <a:spcPts val="1200"/>
              </a:spcAft>
              <a:buClr>
                <a:srgbClr val="0FA5F8"/>
              </a:buClr>
            </a:pPr>
            <a:r>
              <a:rPr lang="hu-HU" dirty="0">
                <a:solidFill>
                  <a:srgbClr val="001633"/>
                </a:solidFill>
              </a:rPr>
              <a:t>7. ábra: FI-</a:t>
            </a:r>
            <a:r>
              <a:rPr lang="hu-HU" dirty="0" err="1">
                <a:solidFill>
                  <a:srgbClr val="001633"/>
                </a:solidFill>
              </a:rPr>
              <a:t>PMASynRM</a:t>
            </a:r>
            <a:r>
              <a:rPr lang="hu-HU" dirty="0">
                <a:solidFill>
                  <a:srgbClr val="001633"/>
                </a:solidFill>
              </a:rPr>
              <a:t> (bal) és IPMSM (jobb) összehasonlítása [6-10]</a:t>
            </a:r>
          </a:p>
        </p:txBody>
      </p:sp>
      <p:pic>
        <p:nvPicPr>
          <p:cNvPr id="3" name="Picture 2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5B62C664-2521-0E3A-FA30-12D8D81E9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20" y="1630400"/>
            <a:ext cx="7573832" cy="30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99178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1376</Words>
  <Application>Microsoft Office PowerPoint</Application>
  <PresentationFormat>On-screen Show (16:9)</PresentationFormat>
  <Paragraphs>84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Wingdings</vt:lpstr>
      <vt:lpstr>Montserrat</vt:lpstr>
      <vt:lpstr>Montserrat ExtraLight</vt:lpstr>
      <vt:lpstr>Arial</vt:lpstr>
      <vt:lpstr>Montserrat ExtraBold</vt:lpstr>
      <vt:lpstr>Futuristic Background by Slidesgo</vt:lpstr>
      <vt:lpstr>Mágnessel támogatott szinkron reluktancia gép érzékenysége póluseltolásra</vt:lpstr>
      <vt:lpstr>Életciklusa végén lévő villamos gép újragyártása</vt:lpstr>
      <vt:lpstr>Körforgásos gazdasági modell</vt:lpstr>
      <vt:lpstr>Robusztus optimum</vt:lpstr>
      <vt:lpstr>Kísérlettervezési módszerek</vt:lpstr>
      <vt:lpstr>Összehasonlítás</vt:lpstr>
      <vt:lpstr>Fluxuserősítő mágnessel támogatott szinkron reluktancia gép</vt:lpstr>
      <vt:lpstr>Fluxuserősítő mágnessel támogatott szinkron reluktancia gép</vt:lpstr>
      <vt:lpstr>Fluxuserősítő mágnessel támogatott szinkron reluktancia gép</vt:lpstr>
      <vt:lpstr>Tervezési változók</vt:lpstr>
      <vt:lpstr>Optimalizáció fognyomatékra és nyomaték-középértékre</vt:lpstr>
      <vt:lpstr>Taguchi érzékenységi vizsgálat</vt:lpstr>
      <vt:lpstr>Megoldandó nehézségek</vt:lpstr>
      <vt:lpstr>Támogatás</vt:lpstr>
      <vt:lpstr>Köszönöm a figyelmet!</vt:lpstr>
      <vt:lpstr>Irodalomjegyzék</vt:lpstr>
      <vt:lpstr>Irodalomjegyzék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FUTURISTIC</dc:title>
  <dc:creator>Antal Nikolett</dc:creator>
  <cp:lastModifiedBy>Mihály Katona</cp:lastModifiedBy>
  <cp:revision>13</cp:revision>
  <dcterms:modified xsi:type="dcterms:W3CDTF">2024-09-16T14:38:13Z</dcterms:modified>
</cp:coreProperties>
</file>